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412" r:id="rId2"/>
    <p:sldId id="437" r:id="rId3"/>
    <p:sldId id="439" r:id="rId4"/>
    <p:sldId id="440" r:id="rId5"/>
    <p:sldId id="444" r:id="rId6"/>
    <p:sldId id="443" r:id="rId7"/>
    <p:sldId id="434" r:id="rId8"/>
  </p:sldIdLst>
  <p:sldSz cx="10693400" cy="7561263"/>
  <p:notesSz cx="6797675" cy="9874250"/>
  <p:custDataLst>
    <p:tags r:id="rId10"/>
  </p:custDataLst>
  <p:defaultTextStyle>
    <a:defPPr>
      <a:defRPr lang="ru-RU"/>
    </a:defPPr>
    <a:lvl1pPr algn="l" defTabSz="1042988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PT Sans Narrow" pitchFamily="34" charset="-52"/>
        <a:ea typeface="+mn-ea"/>
        <a:cs typeface="Arial" charset="0"/>
      </a:defRPr>
    </a:lvl1pPr>
    <a:lvl2pPr marL="520700" indent="-63500" algn="l" defTabSz="1042988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PT Sans Narrow" pitchFamily="34" charset="-52"/>
        <a:ea typeface="+mn-ea"/>
        <a:cs typeface="Arial" charset="0"/>
      </a:defRPr>
    </a:lvl2pPr>
    <a:lvl3pPr marL="1042988" indent="-128588" algn="l" defTabSz="1042988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PT Sans Narrow" pitchFamily="34" charset="-52"/>
        <a:ea typeface="+mn-ea"/>
        <a:cs typeface="Arial" charset="0"/>
      </a:defRPr>
    </a:lvl3pPr>
    <a:lvl4pPr marL="1563688" indent="-192088" algn="l" defTabSz="1042988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PT Sans Narrow" pitchFamily="34" charset="-52"/>
        <a:ea typeface="+mn-ea"/>
        <a:cs typeface="Arial" charset="0"/>
      </a:defRPr>
    </a:lvl4pPr>
    <a:lvl5pPr marL="2085975" indent="-257175" algn="l" defTabSz="1042988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PT Sans Narrow" pitchFamily="34" charset="-52"/>
        <a:ea typeface="+mn-ea"/>
        <a:cs typeface="Arial" charset="0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PT Sans Narrow" pitchFamily="34" charset="-52"/>
        <a:ea typeface="+mn-ea"/>
        <a:cs typeface="Arial" charset="0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PT Sans Narrow" pitchFamily="34" charset="-52"/>
        <a:ea typeface="+mn-ea"/>
        <a:cs typeface="Arial" charset="0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PT Sans Narrow" pitchFamily="34" charset="-52"/>
        <a:ea typeface="+mn-ea"/>
        <a:cs typeface="Arial" charset="0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PT Sans Narrow" pitchFamily="34" charset="-52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760">
          <p15:clr>
            <a:srgbClr val="A4A3A4"/>
          </p15:clr>
        </p15:guide>
        <p15:guide id="2" orient="horz" pos="2200">
          <p15:clr>
            <a:srgbClr val="A4A3A4"/>
          </p15:clr>
        </p15:guide>
        <p15:guide id="3" orient="horz" pos="930">
          <p15:clr>
            <a:srgbClr val="A4A3A4"/>
          </p15:clr>
        </p15:guide>
        <p15:guide id="4" orient="horz" pos="975">
          <p15:clr>
            <a:srgbClr val="A4A3A4"/>
          </p15:clr>
        </p15:guide>
        <p15:guide id="5" orient="horz" pos="3607">
          <p15:clr>
            <a:srgbClr val="A4A3A4"/>
          </p15:clr>
        </p15:guide>
        <p15:guide id="6" orient="horz" pos="1991">
          <p15:clr>
            <a:srgbClr val="A4A3A4"/>
          </p15:clr>
        </p15:guide>
        <p15:guide id="7" orient="horz" pos="2426">
          <p15:clr>
            <a:srgbClr val="A4A3A4"/>
          </p15:clr>
        </p15:guide>
        <p15:guide id="8" orient="horz" pos="1819">
          <p15:clr>
            <a:srgbClr val="A4A3A4"/>
          </p15:clr>
        </p15:guide>
        <p15:guide id="9" pos="284">
          <p15:clr>
            <a:srgbClr val="A4A3A4"/>
          </p15:clr>
        </p15:guide>
        <p15:guide id="10" pos="6316">
          <p15:clr>
            <a:srgbClr val="A4A3A4"/>
          </p15:clr>
        </p15:guide>
        <p15:guide id="11" pos="3258">
          <p15:clr>
            <a:srgbClr val="A4A3A4"/>
          </p15:clr>
        </p15:guide>
        <p15:guide id="12" pos="1100">
          <p15:clr>
            <a:srgbClr val="A4A3A4"/>
          </p15:clr>
        </p15:guide>
        <p15:guide id="13" pos="1236">
          <p15:clr>
            <a:srgbClr val="A4A3A4"/>
          </p15:clr>
        </p15:guide>
        <p15:guide id="14" pos="5044">
          <p15:clr>
            <a:srgbClr val="A4A3A4"/>
          </p15:clr>
        </p15:guide>
        <p15:guide id="15" pos="1859">
          <p15:clr>
            <a:srgbClr val="A4A3A4"/>
          </p15:clr>
        </p15:guide>
        <p15:guide id="16" pos="50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500F"/>
    <a:srgbClr val="004D41"/>
    <a:srgbClr val="339933"/>
    <a:srgbClr val="009900"/>
    <a:srgbClr val="C1D4C1"/>
    <a:srgbClr val="A8C0A8"/>
    <a:srgbClr val="001236"/>
    <a:srgbClr val="CBCDFD"/>
    <a:srgbClr val="7CBF33"/>
    <a:srgbClr val="A3CED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19" autoAdjust="0"/>
    <p:restoredTop sz="94660"/>
  </p:normalViewPr>
  <p:slideViewPr>
    <p:cSldViewPr snapToGrid="0">
      <p:cViewPr>
        <p:scale>
          <a:sx n="80" d="100"/>
          <a:sy n="80" d="100"/>
        </p:scale>
        <p:origin x="-630" y="-282"/>
      </p:cViewPr>
      <p:guideLst>
        <p:guide orient="horz" pos="760"/>
        <p:guide orient="horz" pos="2200"/>
        <p:guide orient="horz" pos="930"/>
        <p:guide orient="horz" pos="975"/>
        <p:guide orient="horz" pos="3607"/>
        <p:guide orient="horz" pos="1991"/>
        <p:guide orient="horz" pos="2426"/>
        <p:guide orient="horz" pos="1819"/>
        <p:guide pos="284"/>
        <p:guide pos="6316"/>
        <p:guide pos="3258"/>
        <p:guide pos="1100"/>
        <p:guide pos="1236"/>
        <p:guide pos="5044"/>
        <p:guide pos="1859"/>
        <p:guide pos="502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43027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3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latin typeface="Calibri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0353DA5-557C-42B5-B981-A6B573AC3808}" type="datetimeFigureOut">
              <a:rPr lang="ru-RU" altLang="ru-RU"/>
              <a:pPr>
                <a:defRPr/>
              </a:pPr>
              <a:t>28.03.2017</a:t>
            </a:fld>
            <a:endParaRPr lang="ru-RU" alt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739775"/>
            <a:ext cx="523875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43027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5"/>
            <a:ext cx="2945659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latin typeface="Calibri" pitchFamily="34" charset="0"/>
              </a:defRPr>
            </a:lvl1pPr>
          </a:lstStyle>
          <a:p>
            <a:fld id="{3E23013C-5CA0-4E79-9155-17B7E4E2A6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0008692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42988" rtl="0" eaLnBrk="0" fontAlgn="base" hangingPunct="0">
      <a:spcBef>
        <a:spcPct val="30000"/>
      </a:spcBef>
      <a:spcAft>
        <a:spcPct val="0"/>
      </a:spcAft>
      <a:defRPr kumimoji="1" sz="1400" kern="1200">
        <a:solidFill>
          <a:schemeClr val="tx1"/>
        </a:solidFill>
        <a:latin typeface="+mn-lt"/>
        <a:ea typeface="+mn-ea"/>
        <a:cs typeface="Arial" pitchFamily="34" charset="0"/>
      </a:defRPr>
    </a:lvl1pPr>
    <a:lvl2pPr marL="520700" algn="l" defTabSz="1042988" rtl="0" eaLnBrk="0" fontAlgn="base" hangingPunct="0">
      <a:spcBef>
        <a:spcPct val="30000"/>
      </a:spcBef>
      <a:spcAft>
        <a:spcPct val="0"/>
      </a:spcAft>
      <a:defRPr kumimoji="1" sz="1400" kern="1200">
        <a:solidFill>
          <a:schemeClr val="tx1"/>
        </a:solidFill>
        <a:latin typeface="+mn-lt"/>
        <a:ea typeface="+mn-ea"/>
        <a:cs typeface="Arial" pitchFamily="34" charset="0"/>
      </a:defRPr>
    </a:lvl2pPr>
    <a:lvl3pPr marL="1042988" algn="l" defTabSz="1042988" rtl="0" eaLnBrk="0" fontAlgn="base" hangingPunct="0">
      <a:spcBef>
        <a:spcPct val="30000"/>
      </a:spcBef>
      <a:spcAft>
        <a:spcPct val="0"/>
      </a:spcAft>
      <a:defRPr kumimoji="1" sz="1400" kern="1200">
        <a:solidFill>
          <a:schemeClr val="tx1"/>
        </a:solidFill>
        <a:latin typeface="+mn-lt"/>
        <a:ea typeface="+mn-ea"/>
        <a:cs typeface="Arial" pitchFamily="34" charset="0"/>
      </a:defRPr>
    </a:lvl3pPr>
    <a:lvl4pPr marL="1563688" algn="l" defTabSz="1042988" rtl="0" eaLnBrk="0" fontAlgn="base" hangingPunct="0">
      <a:spcBef>
        <a:spcPct val="30000"/>
      </a:spcBef>
      <a:spcAft>
        <a:spcPct val="0"/>
      </a:spcAft>
      <a:defRPr kumimoji="1" sz="1400" kern="1200">
        <a:solidFill>
          <a:schemeClr val="tx1"/>
        </a:solidFill>
        <a:latin typeface="+mn-lt"/>
        <a:ea typeface="+mn-ea"/>
        <a:cs typeface="Arial" pitchFamily="34" charset="0"/>
      </a:defRPr>
    </a:lvl4pPr>
    <a:lvl5pPr marL="2085975" algn="l" defTabSz="1042988" rtl="0" eaLnBrk="0" fontAlgn="base" hangingPunct="0">
      <a:spcBef>
        <a:spcPct val="30000"/>
      </a:spcBef>
      <a:spcAft>
        <a:spcPct val="0"/>
      </a:spcAft>
      <a:defRPr kumimoji="1" sz="140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607568" algn="l" defTabSz="104302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083" algn="l" defTabSz="104302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595" algn="l" defTabSz="104302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110" algn="l" defTabSz="104302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 smtClean="0">
              <a:cs typeface="Arial" charset="0"/>
            </a:endParaRPr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4B417EE-5786-49E1-BACD-B84373D87047}" type="slidenum">
              <a:rPr lang="ru-RU" altLang="ru-RU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586283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 smtClean="0">
              <a:cs typeface="Arial" charset="0"/>
            </a:endParaRPr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4B417EE-5786-49E1-BACD-B84373D87047}" type="slidenum">
              <a:rPr lang="ru-RU" altLang="ru-RU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586283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 smtClean="0">
              <a:cs typeface="Arial" charset="0"/>
            </a:endParaRPr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4B417EE-5786-49E1-BACD-B84373D87047}" type="slidenum">
              <a:rPr lang="ru-RU" altLang="ru-RU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586283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 smtClean="0">
              <a:cs typeface="Arial" charset="0"/>
            </a:endParaRPr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4B417EE-5786-49E1-BACD-B84373D87047}" type="slidenum">
              <a:rPr lang="ru-RU" altLang="ru-RU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586283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 smtClean="0">
              <a:cs typeface="Arial" charset="0"/>
            </a:endParaRPr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4B417EE-5786-49E1-BACD-B84373D87047}" type="slidenum">
              <a:rPr lang="ru-RU" altLang="ru-RU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586283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2"/>
            <a:ext cx="9089391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1" y="4284716"/>
            <a:ext cx="7485380" cy="19323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335ED-F49C-499A-836A-45B7D53F2E0C}" type="datetimeFigureOut">
              <a:rPr lang="ru-RU" altLang="ru-RU"/>
              <a:pPr>
                <a:defRPr/>
              </a:pPr>
              <a:t>28.03.2017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990138" y="6985000"/>
            <a:ext cx="325437" cy="323850"/>
          </a:xfrm>
          <a:prstGeom prst="ellipse">
            <a:avLst/>
          </a:prstGeom>
          <a:solidFill>
            <a:schemeClr val="accent2"/>
          </a:solidFill>
        </p:spPr>
        <p:txBody>
          <a:bodyPr tIns="0" anchor="ctr"/>
          <a:lstStyle>
            <a:lvl1pPr>
              <a:defRPr/>
            </a:lvl1pPr>
          </a:lstStyle>
          <a:p>
            <a:fld id="{C1E319AE-FF03-4BDC-8F85-5D815DE4411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C07ED-F2AB-4F06-A49A-540316FD391D}" type="datetimeFigureOut">
              <a:rPr lang="ru-RU" altLang="ru-RU"/>
              <a:pPr>
                <a:defRPr/>
              </a:pPr>
              <a:t>28.03.2017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990138" y="6985000"/>
            <a:ext cx="325437" cy="323850"/>
          </a:xfrm>
          <a:prstGeom prst="ellipse">
            <a:avLst/>
          </a:prstGeom>
          <a:solidFill>
            <a:schemeClr val="accent2"/>
          </a:solidFill>
        </p:spPr>
        <p:txBody>
          <a:bodyPr tIns="0" anchor="ctr"/>
          <a:lstStyle>
            <a:lvl1pPr>
              <a:defRPr/>
            </a:lvl1pPr>
          </a:lstStyle>
          <a:p>
            <a:fld id="{DEA7D4A4-8010-45BD-81E7-3DB4F636F06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DA6E7-CEEA-4517-B942-C788896513F5}" type="datetimeFigureOut">
              <a:rPr lang="ru-RU" altLang="ru-RU"/>
              <a:pPr>
                <a:defRPr/>
              </a:pPr>
              <a:t>28.03.2017</a:t>
            </a:fld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990138" y="6985000"/>
            <a:ext cx="325437" cy="323850"/>
          </a:xfrm>
          <a:prstGeom prst="ellipse">
            <a:avLst/>
          </a:prstGeom>
          <a:solidFill>
            <a:schemeClr val="accent2"/>
          </a:solidFill>
        </p:spPr>
        <p:txBody>
          <a:bodyPr tIns="0" anchor="ctr"/>
          <a:lstStyle>
            <a:lvl1pPr>
              <a:defRPr/>
            </a:lvl1pPr>
          </a:lstStyle>
          <a:p>
            <a:fld id="{E44DD62A-F8B5-4B59-868C-98378EBA977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0778D-FB58-4456-B07D-10A8FEB86DEF}" type="datetimeFigureOut">
              <a:rPr lang="ru-RU" altLang="ru-RU"/>
              <a:pPr>
                <a:defRPr/>
              </a:pPr>
              <a:t>28.03.2017</a:t>
            </a:fld>
            <a:endParaRPr lang="ru-RU" altLang="ru-RU"/>
          </a:p>
        </p:txBody>
      </p:sp>
      <p:sp>
        <p:nvSpPr>
          <p:cNvPr id="4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990138" y="6985000"/>
            <a:ext cx="325437" cy="323850"/>
          </a:xfrm>
          <a:prstGeom prst="ellipse">
            <a:avLst/>
          </a:prstGeom>
          <a:solidFill>
            <a:schemeClr val="accent2"/>
          </a:solidFill>
        </p:spPr>
        <p:txBody>
          <a:bodyPr tIns="0" anchor="ctr"/>
          <a:lstStyle>
            <a:lvl1pPr>
              <a:defRPr/>
            </a:lvl1pPr>
          </a:lstStyle>
          <a:p>
            <a:fld id="{8D09E3A5-F287-40AF-83CD-F038E7B4956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3" descr="карта рмс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38" y="1417638"/>
            <a:ext cx="9812337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67C9F-B143-498F-A6A1-500920018A4C}" type="datetimeFigureOut">
              <a:rPr lang="ru-RU" altLang="ru-RU"/>
              <a:pPr>
                <a:defRPr/>
              </a:pPr>
              <a:t>28.03.2017</a:t>
            </a:fld>
            <a:endParaRPr lang="ru-RU" alt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990138" y="6985000"/>
            <a:ext cx="325437" cy="323850"/>
          </a:xfrm>
          <a:prstGeom prst="ellipse">
            <a:avLst/>
          </a:prstGeom>
          <a:solidFill>
            <a:schemeClr val="accent2"/>
          </a:solidFill>
        </p:spPr>
        <p:txBody>
          <a:bodyPr tIns="0" anchor="ctr"/>
          <a:lstStyle>
            <a:lvl1pPr>
              <a:defRPr/>
            </a:lvl1pPr>
          </a:lstStyle>
          <a:p>
            <a:fld id="{A74401D9-6051-4C26-80AC-FE02B4D4E4B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729" t="30048" r="10729"/>
          <a:stretch/>
        </p:blipFill>
        <p:spPr bwMode="auto">
          <a:xfrm>
            <a:off x="0" y="1908423"/>
            <a:ext cx="10692000" cy="5356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 userDrawn="1"/>
        </p:nvSpPr>
        <p:spPr>
          <a:xfrm>
            <a:off x="0" y="5221288"/>
            <a:ext cx="10693400" cy="2339975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73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2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95D58-3C6A-4DBC-AB89-3BF1BE150000}" type="datetimeFigureOut">
              <a:rPr lang="ru-RU" altLang="ru-RU"/>
              <a:pPr>
                <a:defRPr/>
              </a:pPr>
              <a:t>28.03.2017</a:t>
            </a:fld>
            <a:endParaRPr lang="ru-RU" altLang="ru-RU"/>
          </a:p>
        </p:txBody>
      </p:sp>
      <p:sp>
        <p:nvSpPr>
          <p:cNvPr id="6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990138" y="6985000"/>
            <a:ext cx="325437" cy="323850"/>
          </a:xfrm>
          <a:prstGeom prst="ellipse">
            <a:avLst/>
          </a:prstGeom>
          <a:solidFill>
            <a:schemeClr val="accent2"/>
          </a:solidFill>
        </p:spPr>
        <p:txBody>
          <a:bodyPr tIns="0" anchor="ctr"/>
          <a:lstStyle>
            <a:lvl1pPr>
              <a:defRPr/>
            </a:lvl1pPr>
          </a:lstStyle>
          <a:p>
            <a:fld id="{339F6AFC-0973-4A79-94AA-8D36127531B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254000" y="204788"/>
            <a:ext cx="10183813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254000" y="1328738"/>
            <a:ext cx="10183813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54000" y="7151688"/>
            <a:ext cx="1222375" cy="20478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1100">
                <a:solidFill>
                  <a:srgbClr val="939293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AFBA26-A23D-4F9F-B163-4445B01BAE70}" type="datetimeFigureOut">
              <a:rPr lang="ru-RU" altLang="ru-RU"/>
              <a:pPr>
                <a:defRPr/>
              </a:pPr>
              <a:t>28.03.2017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2838" y="7151688"/>
            <a:ext cx="3387725" cy="2047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defTabSz="1043027" eaLnBrk="1" fontAlgn="auto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026650" y="7151688"/>
            <a:ext cx="277813" cy="409575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tx2"/>
              </a:gs>
              <a:gs pos="47000">
                <a:schemeClr val="tx2">
                  <a:lumMod val="90000"/>
                  <a:lumOff val="10000"/>
                </a:schemeClr>
              </a:gs>
              <a:gs pos="50000">
                <a:srgbClr val="00A820"/>
              </a:gs>
            </a:gsLst>
            <a:lin ang="0" scaled="1"/>
            <a:tileRect/>
          </a:gradFill>
        </p:spPr>
        <p:txBody>
          <a:bodyPr vert="horz" wrap="square" lIns="0" tIns="5098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000" b="1">
                <a:solidFill>
                  <a:schemeClr val="bg1"/>
                </a:solidFill>
              </a:defRPr>
            </a:lvl1pPr>
          </a:lstStyle>
          <a:p>
            <a:fld id="{359BEAED-1D92-4DFD-A087-D4802980A9E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</p:sldLayoutIdLst>
  <p:timing>
    <p:tnLst>
      <p:par>
        <p:cTn id="1" dur="indefinite" restart="never" nodeType="tmRoot"/>
      </p:par>
    </p:tnLst>
  </p:timing>
  <p:txStyles>
    <p:titleStyle>
      <a:lvl1pPr algn="l" defTabSz="10429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 kern="1200">
          <a:solidFill>
            <a:schemeClr val="tx2"/>
          </a:solidFill>
          <a:latin typeface="+mj-lt"/>
          <a:ea typeface="+mj-ea"/>
          <a:cs typeface="Arial" pitchFamily="34" charset="0"/>
        </a:defRPr>
      </a:lvl1pPr>
      <a:lvl2pPr algn="l" defTabSz="10429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PT Sans" pitchFamily="34" charset="-52"/>
          <a:cs typeface="Arial" pitchFamily="34" charset="0"/>
        </a:defRPr>
      </a:lvl2pPr>
      <a:lvl3pPr algn="l" defTabSz="10429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PT Sans" pitchFamily="34" charset="-52"/>
          <a:cs typeface="Arial" pitchFamily="34" charset="0"/>
        </a:defRPr>
      </a:lvl3pPr>
      <a:lvl4pPr algn="l" defTabSz="10429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PT Sans" pitchFamily="34" charset="-52"/>
          <a:cs typeface="Arial" pitchFamily="34" charset="0"/>
        </a:defRPr>
      </a:lvl4pPr>
      <a:lvl5pPr algn="l" defTabSz="10429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PT Sans" pitchFamily="34" charset="-52"/>
          <a:cs typeface="Arial" pitchFamily="34" charset="0"/>
        </a:defRPr>
      </a:lvl5pPr>
      <a:lvl6pPr marL="457200" algn="l" defTabSz="1042988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PT Sans" pitchFamily="34" charset="-52"/>
          <a:cs typeface="Arial" pitchFamily="34" charset="0"/>
        </a:defRPr>
      </a:lvl6pPr>
      <a:lvl7pPr marL="914400" algn="l" defTabSz="1042988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PT Sans" pitchFamily="34" charset="-52"/>
          <a:cs typeface="Arial" pitchFamily="34" charset="0"/>
        </a:defRPr>
      </a:lvl7pPr>
      <a:lvl8pPr marL="1371600" algn="l" defTabSz="1042988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PT Sans" pitchFamily="34" charset="-52"/>
          <a:cs typeface="Arial" pitchFamily="34" charset="0"/>
        </a:defRPr>
      </a:lvl8pPr>
      <a:lvl9pPr marL="1828800" algn="l" defTabSz="1042988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PT Sans" pitchFamily="34" charset="-52"/>
          <a:cs typeface="Arial" pitchFamily="34" charset="0"/>
        </a:defRPr>
      </a:lvl9pPr>
    </p:titleStyle>
    <p:bodyStyle>
      <a:lvl1pPr algn="l" defTabSz="1042988" rtl="0" eaLnBrk="0" fontAlgn="base" hangingPunct="0">
        <a:lnSpc>
          <a:spcPct val="90000"/>
        </a:lnSpc>
        <a:spcBef>
          <a:spcPts val="1700"/>
        </a:spcBef>
        <a:spcAft>
          <a:spcPct val="0"/>
        </a:spcAft>
        <a:buFont typeface="Arial" charset="0"/>
        <a:defRPr kumimoji="1" sz="23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125413" indent="-125413" algn="l" defTabSz="1042988" rtl="0" eaLnBrk="0" fontAlgn="base" hangingPunct="0">
        <a:lnSpc>
          <a:spcPct val="90000"/>
        </a:lnSpc>
        <a:spcBef>
          <a:spcPts val="850"/>
        </a:spcBef>
        <a:spcAft>
          <a:spcPct val="0"/>
        </a:spcAft>
        <a:buClr>
          <a:schemeClr val="tx2"/>
        </a:buClr>
        <a:buSzPct val="75000"/>
        <a:buFont typeface="Arial Narrow" pitchFamily="34" charset="0"/>
        <a:buChar char="▐"/>
        <a:defRPr kumimoji="1" sz="17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255588" indent="-176213" algn="l" defTabSz="1042988" rtl="0" eaLnBrk="0" fontAlgn="base" hangingPunct="0">
        <a:lnSpc>
          <a:spcPct val="90000"/>
        </a:lnSpc>
        <a:spcBef>
          <a:spcPts val="425"/>
        </a:spcBef>
        <a:spcAft>
          <a:spcPct val="0"/>
        </a:spcAft>
        <a:buClr>
          <a:srgbClr val="494A4C"/>
        </a:buClr>
        <a:buFont typeface="Webdings" pitchFamily="18" charset="2"/>
        <a:buChar char="4"/>
        <a:defRPr kumimoji="1" sz="1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431800" indent="-152400" algn="l" defTabSz="1042988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charset="0"/>
        <a:buChar char="–"/>
        <a:defRPr kumimoji="1" sz="11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563563" indent="-125413" algn="l" defTabSz="1042988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charset="0"/>
        <a:buChar char="»"/>
        <a:tabLst>
          <a:tab pos="525463" algn="l"/>
        </a:tabLst>
        <a:defRPr kumimoji="1" sz="8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868325" indent="-260756" algn="l" defTabSz="104302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839" indent="-260756" algn="l" defTabSz="104302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353" indent="-260756" algn="l" defTabSz="104302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866" indent="-260756" algn="l" defTabSz="104302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2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14" algn="l" defTabSz="104302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27" algn="l" defTabSz="104302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41" algn="l" defTabSz="104302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054" algn="l" defTabSz="104302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568" algn="l" defTabSz="104302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083" algn="l" defTabSz="104302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595" algn="l" defTabSz="104302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110" algn="l" defTabSz="104302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8.jpeg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mailto:mail@ipp.spb.ru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1363" y="1845"/>
            <a:ext cx="3602037" cy="7557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7200900" y="0"/>
            <a:ext cx="3492500" cy="7561263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2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ru-RU"/>
          </a:p>
        </p:txBody>
      </p:sp>
      <p:pic>
        <p:nvPicPr>
          <p:cNvPr id="9218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752" y="261257"/>
            <a:ext cx="3028449" cy="1623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070170" y="0"/>
            <a:ext cx="1152168" cy="7561263"/>
          </a:xfrm>
          <a:prstGeom prst="rect">
            <a:avLst/>
          </a:prstGeom>
          <a:gradFill>
            <a:gsLst>
              <a:gs pos="1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2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ru-RU"/>
          </a:p>
        </p:txBody>
      </p:sp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595192" y="2421568"/>
            <a:ext cx="7960971" cy="2168217"/>
            <a:chOff x="2561359" y="2929893"/>
            <a:chExt cx="7646265" cy="1647450"/>
          </a:xfrm>
        </p:grpSpPr>
        <p:sp>
          <p:nvSpPr>
            <p:cNvPr id="9227" name="Text Box 57"/>
            <p:cNvSpPr txBox="1">
              <a:spLocks noChangeArrowheads="1"/>
            </p:cNvSpPr>
            <p:nvPr/>
          </p:nvSpPr>
          <p:spPr bwMode="auto">
            <a:xfrm>
              <a:off x="2831420" y="3014059"/>
              <a:ext cx="7376204" cy="1309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eaLnBrk="1" hangingPunct="1"/>
              <a:r>
                <a:rPr kumimoji="0" lang="ru-RU" altLang="ru-RU" sz="2800" b="1" dirty="0" smtClean="0">
                  <a:solidFill>
                    <a:schemeClr val="tx2"/>
                  </a:solidFill>
                </a:rPr>
                <a:t>Формирование </a:t>
              </a:r>
              <a:r>
                <a:rPr kumimoji="0" lang="ru-RU" altLang="ru-RU" sz="2800" b="1" dirty="0" err="1" smtClean="0">
                  <a:solidFill>
                    <a:schemeClr val="tx2"/>
                  </a:solidFill>
                </a:rPr>
                <a:t>макрорегионов</a:t>
              </a:r>
              <a:r>
                <a:rPr kumimoji="0" lang="ru-RU" altLang="ru-RU" sz="2800" b="1" dirty="0" smtClean="0">
                  <a:solidFill>
                    <a:schemeClr val="tx2"/>
                  </a:solidFill>
                </a:rPr>
                <a:t>. Экономическая связанность субъектов Российской Федерации на примере Северо-Западного федерального округа.</a:t>
              </a:r>
              <a:endParaRPr kumimoji="0" lang="ru-RU" altLang="ru-RU" sz="2800" b="1" dirty="0">
                <a:solidFill>
                  <a:schemeClr val="tx2"/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561359" y="2929893"/>
              <a:ext cx="43912" cy="16474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104302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/>
            </a:p>
          </p:txBody>
        </p:sp>
      </p:grp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16971" y="4877683"/>
            <a:ext cx="68070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973138">
              <a:lnSpc>
                <a:spcPct val="90000"/>
              </a:lnSpc>
              <a:spcBef>
                <a:spcPts val="1700"/>
              </a:spcBef>
              <a:buFont typeface="Arial" panose="020B0604020202020204" pitchFamily="34" charset="0"/>
              <a:defRPr kumimoji="1" sz="2300">
                <a:solidFill>
                  <a:schemeClr val="tx1"/>
                </a:solidFill>
                <a:latin typeface="PT Sans Narrow" pitchFamily="34" charset="-52"/>
                <a:cs typeface="Arial" panose="020B0604020202020204" pitchFamily="34" charset="0"/>
              </a:defRPr>
            </a:lvl1pPr>
            <a:lvl2pPr marL="542925" indent="-276225" defTabSz="973138">
              <a:lnSpc>
                <a:spcPct val="90000"/>
              </a:lnSpc>
              <a:spcBef>
                <a:spcPts val="850"/>
              </a:spcBef>
              <a:buClr>
                <a:schemeClr val="tx2"/>
              </a:buClr>
              <a:buSzPct val="75000"/>
              <a:buFont typeface="Arial Narrow" panose="020B0606020202030204" pitchFamily="34" charset="0"/>
              <a:buChar char="▐"/>
              <a:defRPr kumimoji="1" sz="1700">
                <a:solidFill>
                  <a:schemeClr val="tx1"/>
                </a:solidFill>
                <a:latin typeface="PT Sans Narrow" pitchFamily="34" charset="-52"/>
                <a:cs typeface="Arial" panose="020B0604020202020204" pitchFamily="34" charset="0"/>
              </a:defRPr>
            </a:lvl2pPr>
            <a:lvl3pPr marL="719138" defTabSz="973138">
              <a:lnSpc>
                <a:spcPct val="90000"/>
              </a:lnSpc>
              <a:spcBef>
                <a:spcPts val="425"/>
              </a:spcBef>
              <a:buClr>
                <a:srgbClr val="494A4C"/>
              </a:buClr>
              <a:buFont typeface="Webdings" panose="05030102010509060703" pitchFamily="18" charset="2"/>
              <a:buChar char="4"/>
              <a:defRPr kumimoji="1" sz="1400">
                <a:solidFill>
                  <a:schemeClr val="tx1"/>
                </a:solidFill>
                <a:latin typeface="PT Sans Narrow" pitchFamily="34" charset="-52"/>
                <a:cs typeface="Arial" panose="020B0604020202020204" pitchFamily="34" charset="0"/>
              </a:defRPr>
            </a:lvl3pPr>
            <a:lvl4pPr marL="431800" indent="-152400" defTabSz="973138">
              <a:lnSpc>
                <a:spcPct val="90000"/>
              </a:lnSpc>
              <a:buFont typeface="Arial" panose="020B0604020202020204" pitchFamily="34" charset="0"/>
              <a:buChar char="–"/>
              <a:defRPr kumimoji="1" sz="1100">
                <a:solidFill>
                  <a:schemeClr val="tx1"/>
                </a:solidFill>
                <a:latin typeface="PT Sans Narrow" pitchFamily="34" charset="-52"/>
                <a:cs typeface="Arial" panose="020B0604020202020204" pitchFamily="34" charset="0"/>
              </a:defRPr>
            </a:lvl4pPr>
            <a:lvl5pPr marL="563563" indent="-125413" defTabSz="973138">
              <a:lnSpc>
                <a:spcPct val="90000"/>
              </a:lnSpc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itchFamily="34" charset="-52"/>
                <a:cs typeface="Arial" panose="020B0604020202020204" pitchFamily="34" charset="0"/>
              </a:defRPr>
            </a:lvl5pPr>
            <a:lvl6pPr marL="1020763" indent="-125413" defTabSz="97313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itchFamily="34" charset="-52"/>
                <a:cs typeface="Arial" panose="020B0604020202020204" pitchFamily="34" charset="0"/>
              </a:defRPr>
            </a:lvl6pPr>
            <a:lvl7pPr marL="1477963" indent="-125413" defTabSz="97313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itchFamily="34" charset="-52"/>
                <a:cs typeface="Arial" panose="020B0604020202020204" pitchFamily="34" charset="0"/>
              </a:defRPr>
            </a:lvl7pPr>
            <a:lvl8pPr marL="1935163" indent="-125413" defTabSz="97313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itchFamily="34" charset="-52"/>
                <a:cs typeface="Arial" panose="020B0604020202020204" pitchFamily="34" charset="0"/>
              </a:defRPr>
            </a:lvl8pPr>
            <a:lvl9pPr marL="2392363" indent="-125413" defTabSz="97313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itchFamily="34" charset="-52"/>
                <a:cs typeface="Arial" panose="020B0604020202020204" pitchFamily="34" charset="0"/>
              </a:defRPr>
            </a:lvl9pPr>
          </a:lstStyle>
          <a:p>
            <a:pPr marL="176213" lvl="1" indent="0" algn="just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Tx/>
              <a:buNone/>
              <a:defRPr/>
            </a:pPr>
            <a:r>
              <a:rPr lang="ru-RU" sz="1600" b="1" dirty="0" smtClean="0">
                <a:solidFill>
                  <a:srgbClr val="004D41"/>
                </a:solidFill>
                <a:cs typeface="Tahoma" panose="020B0604030504040204" pitchFamily="34" charset="0"/>
              </a:rPr>
              <a:t>Ивановский Леонид Витальевич</a:t>
            </a:r>
          </a:p>
          <a:p>
            <a:pPr marL="176213" lvl="1" indent="0" algn="just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Tx/>
              <a:buNone/>
              <a:defRPr/>
            </a:pPr>
            <a:r>
              <a:rPr lang="ru-RU" sz="1600" dirty="0" smtClean="0">
                <a:cs typeface="Tahoma" panose="020B0604030504040204" pitchFamily="34" charset="0"/>
              </a:rPr>
              <a:t>Руководитель отдела стратегического консалтинга ООО «ИПП»</a:t>
            </a:r>
          </a:p>
          <a:p>
            <a:pPr marL="176213" lvl="1" indent="0" algn="just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Tx/>
              <a:buNone/>
              <a:defRPr/>
            </a:pPr>
            <a:r>
              <a:rPr lang="ru-RU" sz="1600" dirty="0" err="1" smtClean="0">
                <a:cs typeface="Tahoma" panose="020B0604030504040204" pitchFamily="34" charset="0"/>
              </a:rPr>
              <a:t>д.э.н</a:t>
            </a:r>
            <a:r>
              <a:rPr lang="ru-RU" sz="1600" dirty="0" smtClean="0">
                <a:cs typeface="Tahoma" panose="020B0604030504040204" pitchFamily="34" charset="0"/>
              </a:rPr>
              <a:t>., д.т.н., профессор, заслуженный деятель науки РФ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511721" y="6628136"/>
            <a:ext cx="94632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973138">
              <a:lnSpc>
                <a:spcPct val="90000"/>
              </a:lnSpc>
              <a:spcBef>
                <a:spcPts val="1700"/>
              </a:spcBef>
              <a:buFont typeface="Arial" panose="020B0604020202020204" pitchFamily="34" charset="0"/>
              <a:defRPr kumimoji="1" sz="2300">
                <a:solidFill>
                  <a:schemeClr val="tx1"/>
                </a:solidFill>
                <a:latin typeface="PT Sans Narrow" pitchFamily="34" charset="-52"/>
                <a:cs typeface="Arial" panose="020B0604020202020204" pitchFamily="34" charset="0"/>
              </a:defRPr>
            </a:lvl1pPr>
            <a:lvl2pPr marL="542925" indent="-276225" defTabSz="973138">
              <a:lnSpc>
                <a:spcPct val="90000"/>
              </a:lnSpc>
              <a:spcBef>
                <a:spcPts val="850"/>
              </a:spcBef>
              <a:buClr>
                <a:schemeClr val="tx2"/>
              </a:buClr>
              <a:buSzPct val="75000"/>
              <a:buFont typeface="Arial Narrow" panose="020B0606020202030204" pitchFamily="34" charset="0"/>
              <a:buChar char="▐"/>
              <a:defRPr kumimoji="1" sz="1700">
                <a:solidFill>
                  <a:schemeClr val="tx1"/>
                </a:solidFill>
                <a:latin typeface="PT Sans Narrow" pitchFamily="34" charset="-52"/>
                <a:cs typeface="Arial" panose="020B0604020202020204" pitchFamily="34" charset="0"/>
              </a:defRPr>
            </a:lvl2pPr>
            <a:lvl3pPr marL="719138" defTabSz="973138">
              <a:lnSpc>
                <a:spcPct val="90000"/>
              </a:lnSpc>
              <a:spcBef>
                <a:spcPts val="425"/>
              </a:spcBef>
              <a:buClr>
                <a:srgbClr val="494A4C"/>
              </a:buClr>
              <a:buFont typeface="Webdings" panose="05030102010509060703" pitchFamily="18" charset="2"/>
              <a:buChar char="4"/>
              <a:defRPr kumimoji="1" sz="1400">
                <a:solidFill>
                  <a:schemeClr val="tx1"/>
                </a:solidFill>
                <a:latin typeface="PT Sans Narrow" pitchFamily="34" charset="-52"/>
                <a:cs typeface="Arial" panose="020B0604020202020204" pitchFamily="34" charset="0"/>
              </a:defRPr>
            </a:lvl3pPr>
            <a:lvl4pPr marL="431800" indent="-152400" defTabSz="973138">
              <a:lnSpc>
                <a:spcPct val="90000"/>
              </a:lnSpc>
              <a:buFont typeface="Arial" panose="020B0604020202020204" pitchFamily="34" charset="0"/>
              <a:buChar char="–"/>
              <a:defRPr kumimoji="1" sz="1100">
                <a:solidFill>
                  <a:schemeClr val="tx1"/>
                </a:solidFill>
                <a:latin typeface="PT Sans Narrow" pitchFamily="34" charset="-52"/>
                <a:cs typeface="Arial" panose="020B0604020202020204" pitchFamily="34" charset="0"/>
              </a:defRPr>
            </a:lvl4pPr>
            <a:lvl5pPr marL="563563" indent="-125413" defTabSz="973138">
              <a:lnSpc>
                <a:spcPct val="90000"/>
              </a:lnSpc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itchFamily="34" charset="-52"/>
                <a:cs typeface="Arial" panose="020B0604020202020204" pitchFamily="34" charset="0"/>
              </a:defRPr>
            </a:lvl5pPr>
            <a:lvl6pPr marL="1020763" indent="-125413" defTabSz="97313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itchFamily="34" charset="-52"/>
                <a:cs typeface="Arial" panose="020B0604020202020204" pitchFamily="34" charset="0"/>
              </a:defRPr>
            </a:lvl6pPr>
            <a:lvl7pPr marL="1477963" indent="-125413" defTabSz="97313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itchFamily="34" charset="-52"/>
                <a:cs typeface="Arial" panose="020B0604020202020204" pitchFamily="34" charset="0"/>
              </a:defRPr>
            </a:lvl7pPr>
            <a:lvl8pPr marL="1935163" indent="-125413" defTabSz="97313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itchFamily="34" charset="-52"/>
                <a:cs typeface="Arial" panose="020B0604020202020204" pitchFamily="34" charset="0"/>
              </a:defRPr>
            </a:lvl8pPr>
            <a:lvl9pPr marL="2392363" indent="-125413" defTabSz="97313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itchFamily="34" charset="-52"/>
                <a:cs typeface="Arial" panose="020B0604020202020204" pitchFamily="34" charset="0"/>
              </a:defRPr>
            </a:lvl9pPr>
          </a:lstStyle>
          <a:p>
            <a:pPr marL="176213" lvl="1" indent="0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Tx/>
              <a:buNone/>
              <a:defRPr/>
            </a:pPr>
            <a:r>
              <a:rPr lang="ru-RU" sz="1600" b="1" dirty="0" smtClean="0">
                <a:cs typeface="Tahoma" panose="020B0604030504040204" pitchFamily="34" charset="0"/>
              </a:rPr>
              <a:t>г. Санкт-Петербург, 2017 </a:t>
            </a:r>
            <a:endParaRPr lang="ru-RU" sz="1600" dirty="0" smtClean="0"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508206" y="436969"/>
            <a:ext cx="8184534" cy="809941"/>
            <a:chOff x="2526352" y="2927061"/>
            <a:chExt cx="6266673" cy="615406"/>
          </a:xfrm>
        </p:grpSpPr>
        <p:sp>
          <p:nvSpPr>
            <p:cNvPr id="8" name="Text Box 57"/>
            <p:cNvSpPr txBox="1">
              <a:spLocks noChangeArrowheads="1"/>
            </p:cNvSpPr>
            <p:nvPr/>
          </p:nvSpPr>
          <p:spPr bwMode="auto">
            <a:xfrm>
              <a:off x="2637326" y="2990351"/>
              <a:ext cx="6155699" cy="444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eaLnBrk="1" hangingPunct="1"/>
              <a:r>
                <a:rPr kumimoji="0" lang="ru-RU" altLang="ru-RU" b="1" dirty="0" smtClean="0">
                  <a:solidFill>
                    <a:schemeClr val="tx2"/>
                  </a:solidFill>
                </a:rPr>
                <a:t>Организация территориального планирования в РФ</a:t>
              </a:r>
            </a:p>
            <a:p>
              <a:pPr eaLnBrk="1" hangingPunct="1"/>
              <a:r>
                <a:rPr kumimoji="0" lang="ru-RU" altLang="ru-RU" sz="1800" b="1" dirty="0" smtClean="0">
                  <a:solidFill>
                    <a:schemeClr val="tx2"/>
                  </a:solidFill>
                </a:rPr>
                <a:t>(ФЗ № 172-ФЗ от 28.06.2014 «О стратегическом планировании в РФ»)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 flipH="1">
              <a:off x="2526352" y="2927061"/>
              <a:ext cx="35006" cy="61540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104302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/>
            </a:p>
          </p:txBody>
        </p:sp>
      </p:grpSp>
      <p:sp>
        <p:nvSpPr>
          <p:cNvPr id="21506" name="Номер слайда 9"/>
          <p:cNvSpPr>
            <a:spLocks noGrp="1"/>
          </p:cNvSpPr>
          <p:nvPr>
            <p:ph type="sldNum" sz="quarter" idx="12"/>
          </p:nvPr>
        </p:nvSpPr>
        <p:spPr bwMode="auto">
          <a:solidFill>
            <a:schemeClr val="accent1"/>
          </a:solidFill>
          <a:ln>
            <a:round/>
            <a:headEnd/>
            <a:tailEnd/>
          </a:ln>
        </p:spPr>
        <p:txBody>
          <a:bodyPr/>
          <a:lstStyle/>
          <a:p>
            <a:fld id="{084B741D-A433-4BDA-B873-A6BF391CEA11}" type="slidenum">
              <a:rPr lang="ru-RU" altLang="ru-RU"/>
              <a:pPr/>
              <a:t>2</a:t>
            </a:fld>
            <a:endParaRPr lang="ru-RU" altLang="ru-RU"/>
          </a:p>
        </p:txBody>
      </p:sp>
      <p:pic>
        <p:nvPicPr>
          <p:cNvPr id="9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34355" y="317218"/>
            <a:ext cx="1601085" cy="89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377472" y="1334870"/>
            <a:ext cx="900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973138">
              <a:lnSpc>
                <a:spcPct val="90000"/>
              </a:lnSpc>
              <a:spcBef>
                <a:spcPts val="1700"/>
              </a:spcBef>
              <a:buFont typeface="Arial" panose="020B0604020202020204" pitchFamily="34" charset="0"/>
              <a:defRPr kumimoji="1" sz="2300">
                <a:solidFill>
                  <a:schemeClr val="tx1"/>
                </a:solidFill>
                <a:latin typeface="PT Sans Narrow" pitchFamily="34" charset="-52"/>
                <a:cs typeface="Arial" panose="020B0604020202020204" pitchFamily="34" charset="0"/>
              </a:defRPr>
            </a:lvl1pPr>
            <a:lvl2pPr marL="542925" indent="-276225" defTabSz="973138">
              <a:lnSpc>
                <a:spcPct val="90000"/>
              </a:lnSpc>
              <a:spcBef>
                <a:spcPts val="850"/>
              </a:spcBef>
              <a:buClr>
                <a:schemeClr val="tx2"/>
              </a:buClr>
              <a:buSzPct val="75000"/>
              <a:buFont typeface="Arial Narrow" panose="020B0606020202030204" pitchFamily="34" charset="0"/>
              <a:buChar char="▐"/>
              <a:defRPr kumimoji="1" sz="1700">
                <a:solidFill>
                  <a:schemeClr val="tx1"/>
                </a:solidFill>
                <a:latin typeface="PT Sans Narrow" pitchFamily="34" charset="-52"/>
                <a:cs typeface="Arial" panose="020B0604020202020204" pitchFamily="34" charset="0"/>
              </a:defRPr>
            </a:lvl2pPr>
            <a:lvl3pPr marL="719138" defTabSz="973138">
              <a:lnSpc>
                <a:spcPct val="90000"/>
              </a:lnSpc>
              <a:spcBef>
                <a:spcPts val="425"/>
              </a:spcBef>
              <a:buClr>
                <a:srgbClr val="494A4C"/>
              </a:buClr>
              <a:buFont typeface="Webdings" panose="05030102010509060703" pitchFamily="18" charset="2"/>
              <a:buChar char="4"/>
              <a:defRPr kumimoji="1" sz="1400">
                <a:solidFill>
                  <a:schemeClr val="tx1"/>
                </a:solidFill>
                <a:latin typeface="PT Sans Narrow" pitchFamily="34" charset="-52"/>
                <a:cs typeface="Arial" panose="020B0604020202020204" pitchFamily="34" charset="0"/>
              </a:defRPr>
            </a:lvl3pPr>
            <a:lvl4pPr marL="431800" indent="-152400" defTabSz="973138">
              <a:lnSpc>
                <a:spcPct val="90000"/>
              </a:lnSpc>
              <a:buFont typeface="Arial" panose="020B0604020202020204" pitchFamily="34" charset="0"/>
              <a:buChar char="–"/>
              <a:defRPr kumimoji="1" sz="1100">
                <a:solidFill>
                  <a:schemeClr val="tx1"/>
                </a:solidFill>
                <a:latin typeface="PT Sans Narrow" pitchFamily="34" charset="-52"/>
                <a:cs typeface="Arial" panose="020B0604020202020204" pitchFamily="34" charset="0"/>
              </a:defRPr>
            </a:lvl4pPr>
            <a:lvl5pPr marL="563563" indent="-125413" defTabSz="973138">
              <a:lnSpc>
                <a:spcPct val="90000"/>
              </a:lnSpc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itchFamily="34" charset="-52"/>
                <a:cs typeface="Arial" panose="020B0604020202020204" pitchFamily="34" charset="0"/>
              </a:defRPr>
            </a:lvl5pPr>
            <a:lvl6pPr marL="1020763" indent="-125413" defTabSz="97313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itchFamily="34" charset="-52"/>
                <a:cs typeface="Arial" panose="020B0604020202020204" pitchFamily="34" charset="0"/>
              </a:defRPr>
            </a:lvl6pPr>
            <a:lvl7pPr marL="1477963" indent="-125413" defTabSz="97313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itchFamily="34" charset="-52"/>
                <a:cs typeface="Arial" panose="020B0604020202020204" pitchFamily="34" charset="0"/>
              </a:defRPr>
            </a:lvl7pPr>
            <a:lvl8pPr marL="1935163" indent="-125413" defTabSz="97313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itchFamily="34" charset="-52"/>
                <a:cs typeface="Arial" panose="020B0604020202020204" pitchFamily="34" charset="0"/>
              </a:defRPr>
            </a:lvl8pPr>
            <a:lvl9pPr marL="2392363" indent="-125413" defTabSz="97313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itchFamily="34" charset="-52"/>
                <a:cs typeface="Arial" panose="020B0604020202020204" pitchFamily="34" charset="0"/>
              </a:defRPr>
            </a:lvl9pPr>
          </a:lstStyle>
          <a:p>
            <a:pPr marL="176213" lvl="1" indent="0"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SzTx/>
              <a:buNone/>
              <a:defRPr/>
            </a:pPr>
            <a:r>
              <a:rPr lang="ru-RU" sz="1600" b="1" dirty="0" smtClean="0">
                <a:solidFill>
                  <a:srgbClr val="004D41"/>
                </a:solidFill>
                <a:cs typeface="Tahoma" panose="020B0604030504040204" pitchFamily="34" charset="0"/>
              </a:rPr>
              <a:t>ДОКУМЕНТЫ СТРАТЕГИЧЕСКОГО ПЛАНИРОВАНИЯ</a:t>
            </a:r>
            <a:endParaRPr lang="ru-RU" sz="1600" dirty="0">
              <a:cs typeface="Tahoma" panose="020B0604030504040204" pitchFamily="34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166254" y="1665584"/>
          <a:ext cx="10397820" cy="5199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517"/>
                <a:gridCol w="1436915"/>
                <a:gridCol w="118753"/>
                <a:gridCol w="1401288"/>
                <a:gridCol w="166255"/>
                <a:gridCol w="1483976"/>
                <a:gridCol w="163638"/>
                <a:gridCol w="1472735"/>
                <a:gridCol w="163637"/>
                <a:gridCol w="1449358"/>
                <a:gridCol w="210391"/>
                <a:gridCol w="1505077"/>
                <a:gridCol w="208280"/>
              </a:tblGrid>
              <a:tr h="507600">
                <a:tc gridSpan="8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Федеральный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уровень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Уровень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субъекта РФ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Муниципальный уровень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2200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Целеполагание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Стратегия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</a:rPr>
                        <a:t> социально-экономического развития РФ</a:t>
                      </a:r>
                      <a:endParaRPr lang="ru-RU" sz="13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Стратегия </a:t>
                      </a:r>
                      <a:r>
                        <a:rPr lang="ru-RU" sz="1300" dirty="0" err="1" smtClean="0">
                          <a:solidFill>
                            <a:schemeClr val="tx1"/>
                          </a:solidFill>
                        </a:rPr>
                        <a:t>пространствен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  <a:p>
                      <a:pPr algn="ctr"/>
                      <a:r>
                        <a:rPr lang="ru-RU" sz="1300" dirty="0" err="1" smtClean="0">
                          <a:solidFill>
                            <a:schemeClr val="tx1"/>
                          </a:solidFill>
                        </a:rPr>
                        <a:t>ного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 развития РФ</a:t>
                      </a:r>
                      <a:endParaRPr lang="ru-RU" sz="13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Отраслевые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</a:rPr>
                        <a:t> документы стратегического планирования</a:t>
                      </a:r>
                      <a:endParaRPr lang="ru-RU" sz="13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Стратегия социально-экономического развития </a:t>
                      </a:r>
                      <a:r>
                        <a:rPr lang="ru-RU" sz="1300" dirty="0" err="1" smtClean="0">
                          <a:solidFill>
                            <a:schemeClr val="tx1"/>
                          </a:solidFill>
                        </a:rPr>
                        <a:t>макрорегиона</a:t>
                      </a:r>
                      <a:endParaRPr lang="ru-RU" sz="13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Стратегия социально-экономического развития субъекта РФ</a:t>
                      </a:r>
                      <a:endParaRPr lang="ru-RU" sz="13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Стратегия социально-экономического развития муниципального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</a:rPr>
                        <a:t> образования</a:t>
                      </a:r>
                      <a:endParaRPr lang="ru-RU" sz="13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D4C1"/>
                    </a:solidFill>
                  </a:tcPr>
                </a:tc>
              </a:tr>
              <a:tr h="245977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Территориальное планирование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solidFill>
                      <a:srgbClr val="CBCDFD"/>
                    </a:solidFill>
                  </a:tcPr>
                </a:tc>
                <a:tc gridSpan="7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BCDF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BCDF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BCDF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BCDFD"/>
                    </a:solidFill>
                  </a:tcPr>
                </a:tc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1691207" y="4988218"/>
            <a:ext cx="3486435" cy="89006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Схемы территориального планирования РФ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83882" y="4926865"/>
            <a:ext cx="1852552" cy="102267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Схема территориального планирования субъекта РФ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698344" y="4829882"/>
            <a:ext cx="1852552" cy="121465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Схема территориального планирования муниципального образования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1425039" y="4417621"/>
            <a:ext cx="902525" cy="570015"/>
          </a:xfrm>
          <a:prstGeom prst="straightConnector1">
            <a:avLst/>
          </a:prstGeom>
          <a:ln w="28575">
            <a:solidFill>
              <a:srgbClr val="00500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3144982" y="4427518"/>
            <a:ext cx="1979" cy="560118"/>
          </a:xfrm>
          <a:prstGeom prst="straightConnector1">
            <a:avLst/>
          </a:prstGeom>
          <a:ln w="28575">
            <a:solidFill>
              <a:srgbClr val="00500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4413662" y="4425539"/>
            <a:ext cx="3959" cy="573973"/>
          </a:xfrm>
          <a:prstGeom prst="straightConnector1">
            <a:avLst/>
          </a:prstGeom>
          <a:ln w="28575">
            <a:solidFill>
              <a:srgbClr val="00500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5068784" y="4427517"/>
            <a:ext cx="2020785" cy="476992"/>
          </a:xfrm>
          <a:prstGeom prst="straightConnector1">
            <a:avLst/>
          </a:prstGeom>
          <a:ln w="28575">
            <a:solidFill>
              <a:srgbClr val="00500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4880758" y="4387934"/>
            <a:ext cx="1134095" cy="587827"/>
          </a:xfrm>
          <a:prstGeom prst="straightConnector1">
            <a:avLst/>
          </a:prstGeom>
          <a:ln w="38100">
            <a:solidFill>
              <a:srgbClr val="00123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6709558" y="4417621"/>
            <a:ext cx="617517" cy="498763"/>
          </a:xfrm>
          <a:prstGeom prst="straightConnector1">
            <a:avLst/>
          </a:prstGeom>
          <a:ln w="38100">
            <a:solidFill>
              <a:srgbClr val="00123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7713029" y="4423559"/>
            <a:ext cx="1979" cy="500742"/>
          </a:xfrm>
          <a:prstGeom prst="straightConnector1">
            <a:avLst/>
          </a:prstGeom>
          <a:ln w="28575">
            <a:solidFill>
              <a:srgbClr val="00500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9670478" y="4409704"/>
            <a:ext cx="7917" cy="435428"/>
          </a:xfrm>
          <a:prstGeom prst="straightConnector1">
            <a:avLst/>
          </a:prstGeom>
          <a:ln w="28575">
            <a:solidFill>
              <a:srgbClr val="00500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21" idx="3"/>
            <a:endCxn id="22" idx="1"/>
          </p:cNvCxnSpPr>
          <p:nvPr/>
        </p:nvCxnSpPr>
        <p:spPr>
          <a:xfrm>
            <a:off x="5177642" y="5433252"/>
            <a:ext cx="1306240" cy="4949"/>
          </a:xfrm>
          <a:prstGeom prst="straightConnector1">
            <a:avLst/>
          </a:prstGeom>
          <a:ln w="28575">
            <a:solidFill>
              <a:srgbClr val="00500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stCxn id="22" idx="3"/>
            <a:endCxn id="23" idx="1"/>
          </p:cNvCxnSpPr>
          <p:nvPr/>
        </p:nvCxnSpPr>
        <p:spPr>
          <a:xfrm flipV="1">
            <a:off x="8336434" y="5437211"/>
            <a:ext cx="361910" cy="990"/>
          </a:xfrm>
          <a:prstGeom prst="straightConnector1">
            <a:avLst/>
          </a:prstGeom>
          <a:ln w="28575">
            <a:solidFill>
              <a:srgbClr val="00500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3102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6" descr="C:\Documents and Settings\buldakova\Мои документы\Мои рисунки\для презенташек инфографика\depositphotos_9687265-Venn-diagram-in-overlapping-circ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528" y="2060848"/>
            <a:ext cx="1807993" cy="1631430"/>
          </a:xfrm>
          <a:prstGeom prst="rect">
            <a:avLst/>
          </a:prstGeom>
          <a:noFill/>
        </p:spPr>
      </p:pic>
      <p:pic>
        <p:nvPicPr>
          <p:cNvPr id="42" name="Picture 2" descr="C:\Documents and Settings\buldakova\Мои документы\Мои рисунки\для презенташек инфографика\images1.jpg"/>
          <p:cNvPicPr>
            <a:picLocks noChangeAspect="1" noChangeArrowheads="1"/>
          </p:cNvPicPr>
          <p:nvPr/>
        </p:nvPicPr>
        <p:blipFill>
          <a:blip r:embed="rId4" cstate="print"/>
          <a:srcRect b="6535"/>
          <a:stretch>
            <a:fillRect/>
          </a:stretch>
        </p:blipFill>
        <p:spPr bwMode="auto">
          <a:xfrm>
            <a:off x="4206901" y="2146244"/>
            <a:ext cx="1656184" cy="1391193"/>
          </a:xfrm>
          <a:prstGeom prst="rect">
            <a:avLst/>
          </a:prstGeom>
          <a:noFill/>
        </p:spPr>
      </p:pic>
      <p:pic>
        <p:nvPicPr>
          <p:cNvPr id="47" name="Picture 7" descr="C:\Documents and Settings\buldakova\Мои документы\Мои рисунки\для презенташек инфографика\Asterisk_Panasonic_worlds_together-e13796167482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32362" y="1809954"/>
            <a:ext cx="2471936" cy="1853952"/>
          </a:xfrm>
          <a:prstGeom prst="rect">
            <a:avLst/>
          </a:prstGeom>
          <a:noFill/>
        </p:spPr>
      </p:pic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508205" y="436971"/>
            <a:ext cx="8184535" cy="584309"/>
            <a:chOff x="2526351" y="2927061"/>
            <a:chExt cx="6266674" cy="443967"/>
          </a:xfrm>
        </p:grpSpPr>
        <p:sp>
          <p:nvSpPr>
            <p:cNvPr id="8" name="Text Box 57"/>
            <p:cNvSpPr txBox="1">
              <a:spLocks noChangeArrowheads="1"/>
            </p:cNvSpPr>
            <p:nvPr/>
          </p:nvSpPr>
          <p:spPr bwMode="auto">
            <a:xfrm>
              <a:off x="2637326" y="3008397"/>
              <a:ext cx="6155699" cy="233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eaLnBrk="1" hangingPunct="1"/>
              <a:r>
                <a:rPr kumimoji="0" lang="ru-RU" altLang="ru-RU" b="1" dirty="0" smtClean="0">
                  <a:solidFill>
                    <a:schemeClr val="tx2"/>
                  </a:solidFill>
                </a:rPr>
                <a:t>Образование </a:t>
              </a:r>
              <a:r>
                <a:rPr kumimoji="0" lang="ru-RU" altLang="ru-RU" b="1" dirty="0" err="1" smtClean="0">
                  <a:solidFill>
                    <a:schemeClr val="tx2"/>
                  </a:solidFill>
                </a:rPr>
                <a:t>макрорегиона</a:t>
              </a:r>
              <a:r>
                <a:rPr kumimoji="0" lang="ru-RU" altLang="ru-RU" b="1" dirty="0" smtClean="0">
                  <a:solidFill>
                    <a:schemeClr val="tx2"/>
                  </a:solidFill>
                </a:rPr>
                <a:t>: причинно-следственная цепочка</a:t>
              </a:r>
              <a:endParaRPr kumimoji="0" lang="ru-RU" altLang="ru-RU" sz="1800" b="1" dirty="0" smtClean="0">
                <a:solidFill>
                  <a:schemeClr val="tx2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 flipH="1">
              <a:off x="2526351" y="2927061"/>
              <a:ext cx="35006" cy="44396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104302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/>
            </a:p>
          </p:txBody>
        </p:sp>
      </p:grpSp>
      <p:sp>
        <p:nvSpPr>
          <p:cNvPr id="21506" name="Номер слайда 9"/>
          <p:cNvSpPr>
            <a:spLocks noGrp="1"/>
          </p:cNvSpPr>
          <p:nvPr>
            <p:ph type="sldNum" sz="quarter" idx="12"/>
          </p:nvPr>
        </p:nvSpPr>
        <p:spPr bwMode="auto">
          <a:solidFill>
            <a:schemeClr val="accent1"/>
          </a:solidFill>
          <a:ln>
            <a:round/>
            <a:headEnd/>
            <a:tailEnd/>
          </a:ln>
        </p:spPr>
        <p:txBody>
          <a:bodyPr/>
          <a:lstStyle/>
          <a:p>
            <a:fld id="{084B741D-A433-4BDA-B873-A6BF391CEA11}" type="slidenum">
              <a:rPr lang="ru-RU" altLang="ru-RU"/>
              <a:pPr/>
              <a:t>3</a:t>
            </a:fld>
            <a:endParaRPr lang="ru-RU" altLang="ru-RU"/>
          </a:p>
        </p:txBody>
      </p:sp>
      <p:pic>
        <p:nvPicPr>
          <p:cNvPr id="9" name="Рисунок 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34355" y="317218"/>
            <a:ext cx="1601085" cy="89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Скругленный прямоугольник 23"/>
          <p:cNvSpPr/>
          <p:nvPr/>
        </p:nvSpPr>
        <p:spPr>
          <a:xfrm>
            <a:off x="201880" y="1211283"/>
            <a:ext cx="3028207" cy="2470068"/>
          </a:xfrm>
          <a:prstGeom prst="roundRect">
            <a:avLst/>
          </a:prstGeom>
          <a:solidFill>
            <a:srgbClr val="025640">
              <a:alpha val="11000"/>
            </a:srgbClr>
          </a:solidFill>
          <a:ln>
            <a:solidFill>
              <a:srgbClr val="02564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algn="ctr"/>
            <a:r>
              <a:rPr lang="ru-RU" sz="1500" b="1" dirty="0" smtClean="0">
                <a:latin typeface="Arial" pitchFamily="34" charset="0"/>
              </a:rPr>
              <a:t>Общая потребность, присущая двум и более регионам</a:t>
            </a:r>
            <a:endParaRPr lang="ru-RU" sz="1500" b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025734" y="1199408"/>
            <a:ext cx="1988787" cy="2493818"/>
          </a:xfrm>
          <a:prstGeom prst="roundRect">
            <a:avLst/>
          </a:prstGeom>
          <a:solidFill>
            <a:srgbClr val="025640">
              <a:alpha val="11000"/>
            </a:srgbClr>
          </a:solidFill>
          <a:ln>
            <a:solidFill>
              <a:srgbClr val="02564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68403" tIns="34202" rIns="68403" bIns="34202" rtlCol="0" anchor="t"/>
          <a:lstStyle/>
          <a:p>
            <a:pPr algn="ctr"/>
            <a:r>
              <a:rPr lang="ru-RU" sz="1800" b="1" dirty="0" smtClean="0">
                <a:latin typeface="Arial" pitchFamily="34" charset="0"/>
              </a:rPr>
              <a:t>Цель</a:t>
            </a:r>
            <a:endParaRPr lang="ru-RU" sz="1800" b="1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845177" y="1270660"/>
            <a:ext cx="3688235" cy="2410691"/>
          </a:xfrm>
          <a:prstGeom prst="roundRect">
            <a:avLst/>
          </a:prstGeom>
          <a:solidFill>
            <a:srgbClr val="025640">
              <a:alpha val="11000"/>
            </a:srgbClr>
          </a:solidFill>
          <a:ln>
            <a:solidFill>
              <a:srgbClr val="02564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68403" tIns="34202" rIns="68403" bIns="34202" rtlCol="0" anchor="t"/>
          <a:lstStyle/>
          <a:p>
            <a:pPr lvl="0" algn="ctr"/>
            <a:r>
              <a:rPr lang="ru-RU" sz="1500" b="1" dirty="0" smtClean="0">
                <a:latin typeface="Arial" pitchFamily="34" charset="0"/>
              </a:rPr>
              <a:t>Действие: образование </a:t>
            </a:r>
            <a:r>
              <a:rPr lang="ru-RU" sz="1500" b="1" dirty="0" err="1" smtClean="0">
                <a:latin typeface="Arial" pitchFamily="34" charset="0"/>
              </a:rPr>
              <a:t>макрорегиона</a:t>
            </a:r>
            <a:endParaRPr lang="ru-RU" sz="1500" b="1" dirty="0"/>
          </a:p>
        </p:txBody>
      </p:sp>
      <p:sp>
        <p:nvSpPr>
          <p:cNvPr id="27" name="Блок-схема: альтернативный процесс 26"/>
          <p:cNvSpPr/>
          <p:nvPr/>
        </p:nvSpPr>
        <p:spPr>
          <a:xfrm>
            <a:off x="3479470" y="5718354"/>
            <a:ext cx="3710045" cy="1131554"/>
          </a:xfrm>
          <a:prstGeom prst="flowChartAlternateProces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68403" tIns="34202" rIns="68403" bIns="34202" rtlCol="0" anchor="ctr"/>
          <a:lstStyle/>
          <a:p>
            <a:pPr algn="ctr">
              <a:spcAft>
                <a:spcPts val="449"/>
              </a:spcAft>
            </a:pPr>
            <a:r>
              <a:rPr lang="ru-RU" sz="1800" b="1" dirty="0" smtClean="0">
                <a:latin typeface="Arial" pitchFamily="34" charset="0"/>
              </a:rPr>
              <a:t>Повышение качества жизни</a:t>
            </a:r>
            <a:endParaRPr lang="ru-RU" sz="1800" b="1" dirty="0"/>
          </a:p>
        </p:txBody>
      </p:sp>
      <p:sp>
        <p:nvSpPr>
          <p:cNvPr id="28" name="Стрелка вправо 27"/>
          <p:cNvSpPr/>
          <p:nvPr/>
        </p:nvSpPr>
        <p:spPr>
          <a:xfrm>
            <a:off x="6029340" y="1988840"/>
            <a:ext cx="798088" cy="1061640"/>
          </a:xfrm>
          <a:prstGeom prst="rightArrow">
            <a:avLst/>
          </a:prstGeom>
          <a:solidFill>
            <a:srgbClr val="025640"/>
          </a:solidFill>
          <a:ln>
            <a:solidFill>
              <a:srgbClr val="025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40" tIns="47871" rIns="95740" bIns="47871"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>
            <a:off x="3224807" y="1965091"/>
            <a:ext cx="798088" cy="1061640"/>
          </a:xfrm>
          <a:prstGeom prst="rightArrow">
            <a:avLst/>
          </a:prstGeom>
          <a:solidFill>
            <a:srgbClr val="025640"/>
          </a:solidFill>
          <a:ln>
            <a:solidFill>
              <a:srgbClr val="025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40" tIns="47871" rIns="95740" bIns="47871"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194462" y="3872167"/>
            <a:ext cx="4298788" cy="1080120"/>
          </a:xfrm>
          <a:prstGeom prst="roundRect">
            <a:avLst/>
          </a:prstGeom>
          <a:solidFill>
            <a:srgbClr val="02564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36000" tIns="36000" rIns="36000" bIns="36000" rtlCol="0" anchor="ctr" anchorCtr="1"/>
          <a:lstStyle/>
          <a:p>
            <a:pPr algn="ctr"/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Доминирующая потребность населения регионов России</a:t>
            </a:r>
            <a:endParaRPr lang="ru-RU" sz="17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Штриховая стрелка вправо 33"/>
          <p:cNvSpPr/>
          <p:nvPr/>
        </p:nvSpPr>
        <p:spPr>
          <a:xfrm rot="5400000">
            <a:off x="5096766" y="4599082"/>
            <a:ext cx="497729" cy="1443160"/>
          </a:xfrm>
          <a:prstGeom prst="stripedRightArrow">
            <a:avLst>
              <a:gd name="adj1" fmla="val 35754"/>
              <a:gd name="adj2" fmla="val 48762"/>
            </a:avLst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Picture 2" descr="http://www.vnd12.ru/uploads/posts/2014-06/1403878364_semya-progulk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2972" y="3789040"/>
            <a:ext cx="2304256" cy="1588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Picture 11" descr="C:\Documents and Settings\buldakova\Мои документы\Мои рисунки\для презенташек инфографика\7808f41ad7be9c56ee085188d6d612ef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2972" y="5373216"/>
            <a:ext cx="2304256" cy="1484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Picture 12" descr="C:\Documents and Settings\buldakova\Мои документы\Мои рисунки\для презенташек инфографика\ac909d68c20bde9673f496fe8390fea7fa475c5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83240" y="3789040"/>
            <a:ext cx="2448272" cy="159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Picture 13" descr="C:\Documents and Settings\buldakova\Мои документы\Мои рисунки\для презенташек инфографика\000154740_480_12091314092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83240" y="5273824"/>
            <a:ext cx="2448272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13102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508204" y="436969"/>
            <a:ext cx="8184536" cy="691185"/>
            <a:chOff x="2526350" y="2927065"/>
            <a:chExt cx="6266675" cy="525174"/>
          </a:xfrm>
        </p:grpSpPr>
        <p:sp>
          <p:nvSpPr>
            <p:cNvPr id="8" name="Text Box 57"/>
            <p:cNvSpPr txBox="1">
              <a:spLocks noChangeArrowheads="1"/>
            </p:cNvSpPr>
            <p:nvPr/>
          </p:nvSpPr>
          <p:spPr bwMode="auto">
            <a:xfrm>
              <a:off x="2637326" y="2954265"/>
              <a:ext cx="6155699" cy="467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eaLnBrk="1" hangingPunct="1"/>
              <a:r>
                <a:rPr kumimoji="0" lang="ru-RU" altLang="ru-RU" b="1" dirty="0" smtClean="0">
                  <a:solidFill>
                    <a:schemeClr val="tx2"/>
                  </a:solidFill>
                </a:rPr>
                <a:t>Структура взаимодействия регионов на основе общих потребностей</a:t>
              </a:r>
              <a:endParaRPr kumimoji="0" lang="ru-RU" altLang="ru-RU" sz="1800" b="1" dirty="0" smtClean="0">
                <a:solidFill>
                  <a:schemeClr val="tx2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 flipH="1">
              <a:off x="2526350" y="2927065"/>
              <a:ext cx="35006" cy="52517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104302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/>
            </a:p>
          </p:txBody>
        </p:sp>
      </p:grpSp>
      <p:sp>
        <p:nvSpPr>
          <p:cNvPr id="21506" name="Номер слайда 9"/>
          <p:cNvSpPr>
            <a:spLocks noGrp="1"/>
          </p:cNvSpPr>
          <p:nvPr>
            <p:ph type="sldNum" sz="quarter" idx="12"/>
          </p:nvPr>
        </p:nvSpPr>
        <p:spPr bwMode="auto">
          <a:solidFill>
            <a:schemeClr val="accent1"/>
          </a:solidFill>
          <a:ln>
            <a:round/>
            <a:headEnd/>
            <a:tailEnd/>
          </a:ln>
        </p:spPr>
        <p:txBody>
          <a:bodyPr/>
          <a:lstStyle/>
          <a:p>
            <a:fld id="{084B741D-A433-4BDA-B873-A6BF391CEA11}" type="slidenum">
              <a:rPr lang="ru-RU" altLang="ru-RU"/>
              <a:pPr/>
              <a:t>4</a:t>
            </a:fld>
            <a:endParaRPr lang="ru-RU" altLang="ru-RU"/>
          </a:p>
        </p:txBody>
      </p:sp>
      <p:pic>
        <p:nvPicPr>
          <p:cNvPr id="9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34355" y="317218"/>
            <a:ext cx="1601085" cy="89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 cstate="print"/>
          <a:srcRect l="3849" t="3762"/>
          <a:stretch>
            <a:fillRect/>
          </a:stretch>
        </p:blipFill>
        <p:spPr bwMode="auto">
          <a:xfrm>
            <a:off x="4684170" y="1628800"/>
            <a:ext cx="2592288" cy="2466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946" y="1844824"/>
            <a:ext cx="1800200" cy="1571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272480" y="1438800"/>
            <a:ext cx="4719953" cy="269139"/>
          </a:xfrm>
          <a:prstGeom prst="rect">
            <a:avLst/>
          </a:prstGeom>
          <a:noFill/>
        </p:spPr>
        <p:txBody>
          <a:bodyPr wrap="square" lIns="68415" tIns="34208" rIns="68415" bIns="34208" rtlCol="0">
            <a:spAutoFit/>
          </a:bodyPr>
          <a:lstStyle/>
          <a:p>
            <a:pPr marL="256558" indent="-256558">
              <a:spcAft>
                <a:spcPts val="449"/>
              </a:spcAft>
            </a:pP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1. Структура взаимодействия регионов типа «звезда»</a:t>
            </a:r>
            <a:endParaRPr lang="ru-RU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76802" y="2780170"/>
            <a:ext cx="1080120" cy="269139"/>
          </a:xfrm>
          <a:prstGeom prst="rect">
            <a:avLst/>
          </a:prstGeom>
          <a:noFill/>
        </p:spPr>
        <p:txBody>
          <a:bodyPr wrap="square" lIns="68415" tIns="34208" rIns="68415" bIns="34208" rtlCol="0">
            <a:spAutoFit/>
          </a:bodyPr>
          <a:lstStyle/>
          <a:p>
            <a:pPr marL="256558" indent="-256558" algn="ctr">
              <a:spcAft>
                <a:spcPts val="449"/>
              </a:spcAft>
            </a:pP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2 региона</a:t>
            </a:r>
            <a:endParaRPr lang="ru-RU" sz="13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0472" y="4149080"/>
            <a:ext cx="4664968" cy="269139"/>
          </a:xfrm>
          <a:prstGeom prst="rect">
            <a:avLst/>
          </a:prstGeom>
          <a:noFill/>
        </p:spPr>
        <p:txBody>
          <a:bodyPr wrap="square" lIns="68415" tIns="34208" rIns="68415" bIns="34208" rtlCol="0">
            <a:spAutoFit/>
          </a:bodyPr>
          <a:lstStyle/>
          <a:p>
            <a:pPr marL="256558" indent="-256558" algn="ctr">
              <a:spcAft>
                <a:spcPts val="449"/>
              </a:spcAft>
            </a:pP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2. Структура взаимодействия регионов типа «сеть»</a:t>
            </a:r>
          </a:p>
        </p:txBody>
      </p:sp>
      <p:pic>
        <p:nvPicPr>
          <p:cNvPr id="36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714" y="1988840"/>
            <a:ext cx="2376264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Box 37"/>
          <p:cNvSpPr txBox="1"/>
          <p:nvPr/>
        </p:nvSpPr>
        <p:spPr>
          <a:xfrm>
            <a:off x="2860978" y="3500250"/>
            <a:ext cx="1080120" cy="269139"/>
          </a:xfrm>
          <a:prstGeom prst="rect">
            <a:avLst/>
          </a:prstGeom>
          <a:noFill/>
        </p:spPr>
        <p:txBody>
          <a:bodyPr wrap="square" lIns="68415" tIns="34208" rIns="68415" bIns="34208" rtlCol="0">
            <a:spAutoFit/>
          </a:bodyPr>
          <a:lstStyle/>
          <a:p>
            <a:pPr marL="256558" indent="-256558" algn="ctr">
              <a:spcAft>
                <a:spcPts val="449"/>
              </a:spcAft>
            </a:pP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3 региона</a:t>
            </a:r>
            <a:endParaRPr lang="ru-RU" sz="13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40832" y="4448229"/>
            <a:ext cx="484822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00594" y="1556792"/>
            <a:ext cx="14382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64490" y="1844824"/>
            <a:ext cx="1584176" cy="30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48938" y="2204864"/>
            <a:ext cx="2808312" cy="343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TextBox 47"/>
          <p:cNvSpPr txBox="1"/>
          <p:nvPr/>
        </p:nvSpPr>
        <p:spPr>
          <a:xfrm>
            <a:off x="1496616" y="6332312"/>
            <a:ext cx="1080120" cy="269139"/>
          </a:xfrm>
          <a:prstGeom prst="rect">
            <a:avLst/>
          </a:prstGeom>
          <a:noFill/>
        </p:spPr>
        <p:txBody>
          <a:bodyPr wrap="square" lIns="68415" tIns="34208" rIns="68415" bIns="34208" rtlCol="0">
            <a:spAutoFit/>
          </a:bodyPr>
          <a:lstStyle/>
          <a:p>
            <a:pPr marL="256558" indent="-256558" algn="ctr">
              <a:spcAft>
                <a:spcPts val="449"/>
              </a:spcAft>
            </a:pP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3 региона</a:t>
            </a:r>
            <a:endParaRPr lang="ru-RU" sz="13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9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92560" y="4664253"/>
            <a:ext cx="201039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3102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508204" y="223213"/>
            <a:ext cx="8184536" cy="691185"/>
            <a:chOff x="2526350" y="2927065"/>
            <a:chExt cx="6266675" cy="525174"/>
          </a:xfrm>
        </p:grpSpPr>
        <p:sp>
          <p:nvSpPr>
            <p:cNvPr id="8" name="Text Box 57"/>
            <p:cNvSpPr txBox="1">
              <a:spLocks noChangeArrowheads="1"/>
            </p:cNvSpPr>
            <p:nvPr/>
          </p:nvSpPr>
          <p:spPr bwMode="auto">
            <a:xfrm>
              <a:off x="2637326" y="2954265"/>
              <a:ext cx="6155699" cy="467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eaLnBrk="1" hangingPunct="1"/>
              <a:r>
                <a:rPr kumimoji="0" lang="ru-RU" altLang="ru-RU" b="1" dirty="0" smtClean="0">
                  <a:solidFill>
                    <a:schemeClr val="tx2"/>
                  </a:solidFill>
                </a:rPr>
                <a:t>Экономическая связанность субъектов РФ, входящих в СЗФО (примеры)</a:t>
              </a:r>
              <a:endParaRPr kumimoji="0" lang="ru-RU" altLang="ru-RU" sz="1800" b="1" dirty="0" smtClean="0">
                <a:solidFill>
                  <a:schemeClr val="tx2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 flipH="1">
              <a:off x="2526350" y="2927065"/>
              <a:ext cx="35006" cy="52517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104302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/>
            </a:p>
          </p:txBody>
        </p:sp>
      </p:grpSp>
      <p:sp>
        <p:nvSpPr>
          <p:cNvPr id="21506" name="Номер слайда 9"/>
          <p:cNvSpPr>
            <a:spLocks noGrp="1"/>
          </p:cNvSpPr>
          <p:nvPr>
            <p:ph type="sldNum" sz="quarter" idx="12"/>
          </p:nvPr>
        </p:nvSpPr>
        <p:spPr bwMode="auto">
          <a:solidFill>
            <a:schemeClr val="accent1"/>
          </a:solidFill>
          <a:ln>
            <a:round/>
            <a:headEnd/>
            <a:tailEnd/>
          </a:ln>
        </p:spPr>
        <p:txBody>
          <a:bodyPr/>
          <a:lstStyle/>
          <a:p>
            <a:fld id="{084B741D-A433-4BDA-B873-A6BF391CEA11}" type="slidenum">
              <a:rPr lang="ru-RU" altLang="ru-RU"/>
              <a:pPr/>
              <a:t>5</a:t>
            </a:fld>
            <a:endParaRPr lang="ru-RU" altLang="ru-RU"/>
          </a:p>
        </p:txBody>
      </p:sp>
      <p:pic>
        <p:nvPicPr>
          <p:cNvPr id="9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34355" y="317218"/>
            <a:ext cx="1601085" cy="89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35688215"/>
              </p:ext>
            </p:extLst>
          </p:nvPr>
        </p:nvGraphicFramePr>
        <p:xfrm>
          <a:off x="102663" y="1149283"/>
          <a:ext cx="10442625" cy="63550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76755"/>
                <a:gridCol w="1543792"/>
                <a:gridCol w="1413164"/>
                <a:gridCol w="1413164"/>
                <a:gridCol w="1484415"/>
                <a:gridCol w="1484416"/>
                <a:gridCol w="1626919"/>
              </a:tblGrid>
              <a:tr h="750770">
                <a:tc>
                  <a:txBody>
                    <a:bodyPr/>
                    <a:lstStyle/>
                    <a:p>
                      <a:r>
                        <a:rPr lang="ru-RU" sz="1100" i="1" dirty="0" smtClean="0">
                          <a:solidFill>
                            <a:schemeClr val="bg1"/>
                          </a:solidFill>
                        </a:rPr>
                        <a:t>Виды экономической деятельности</a:t>
                      </a:r>
                      <a:endParaRPr lang="ru-RU" sz="11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50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50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50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0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Освоение Арктики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50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50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0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Производство стали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50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50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0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Производство автомобилей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50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50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0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Производство минеральных удобрений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50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50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0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Нефтехимия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</a:rPr>
                        <a:t> и </a:t>
                      </a:r>
                      <a:r>
                        <a:rPr lang="ru-RU" sz="1200" baseline="0" dirty="0" err="1" smtClean="0">
                          <a:solidFill>
                            <a:schemeClr val="bg1"/>
                          </a:solidFill>
                        </a:rPr>
                        <a:t>газопереработка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50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50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0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Сельское хозяйство и пищевая промышленность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50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50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50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0F"/>
                    </a:solidFill>
                  </a:tcPr>
                </a:tc>
              </a:tr>
              <a:tr h="607516">
                <a:tc>
                  <a:txBody>
                    <a:bodyPr/>
                    <a:lstStyle/>
                    <a:p>
                      <a:pPr marL="0" algn="ctr" defTabSz="1043027" rtl="0" eaLnBrk="1" latinLnBrk="0" hangingPunct="1"/>
                      <a:r>
                        <a:rPr lang="ru-RU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Основные производители</a:t>
                      </a:r>
                      <a:endParaRPr lang="ru-RU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50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50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50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50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Санкт-Петербург </a:t>
                      </a:r>
                    </a:p>
                    <a:p>
                      <a:r>
                        <a:rPr lang="ru-RU" sz="11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Мурманская </a:t>
                      </a:r>
                      <a:r>
                        <a:rPr lang="ru-RU" sz="11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endParaRPr lang="ru-RU" sz="115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1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Архангельская</a:t>
                      </a:r>
                      <a:r>
                        <a:rPr lang="ru-RU" sz="115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5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области</a:t>
                      </a:r>
                      <a:endParaRPr lang="ru-RU" sz="1150" baseline="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1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НАО</a:t>
                      </a:r>
                      <a:endParaRPr lang="ru-RU" sz="115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50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50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50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50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Вологодская, </a:t>
                      </a:r>
                      <a:endParaRPr lang="ru-RU" sz="115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1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Ленинградская,</a:t>
                      </a:r>
                      <a:r>
                        <a:rPr lang="ru-RU" sz="115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М</a:t>
                      </a:r>
                      <a:r>
                        <a:rPr lang="ru-RU" sz="11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урманская</a:t>
                      </a:r>
                      <a:r>
                        <a:rPr lang="ru-RU" sz="115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области</a:t>
                      </a:r>
                      <a:endParaRPr lang="ru-RU" sz="115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50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50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50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50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Калининградская, </a:t>
                      </a:r>
                      <a:endParaRPr lang="ru-RU" sz="115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10430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Ленинградская </a:t>
                      </a:r>
                      <a:r>
                        <a:rPr lang="ru-RU" sz="11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области</a:t>
                      </a:r>
                      <a:endParaRPr lang="ru-RU" sz="115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1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Санкт-Петербург</a:t>
                      </a:r>
                      <a:endParaRPr lang="ru-RU" sz="115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50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50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50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50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Новгородская, </a:t>
                      </a:r>
                      <a:endParaRPr lang="ru-RU" sz="115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10430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Вологодская, </a:t>
                      </a:r>
                      <a:endParaRPr lang="ru-RU" sz="115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10430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Ленинградская </a:t>
                      </a:r>
                      <a:r>
                        <a:rPr lang="ru-RU" sz="11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области</a:t>
                      </a:r>
                      <a:endParaRPr lang="ru-RU" sz="115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50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50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50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50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Республика Коми</a:t>
                      </a:r>
                    </a:p>
                    <a:p>
                      <a:pPr marL="0" marR="0" indent="0" algn="l" defTabSz="10430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Ленинградская область</a:t>
                      </a:r>
                    </a:p>
                  </a:txBody>
                  <a:tcPr>
                    <a:lnL w="28575" cap="flat" cmpd="sng" algn="ctr">
                      <a:solidFill>
                        <a:srgbClr val="0050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50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50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50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Республика Коми</a:t>
                      </a:r>
                    </a:p>
                    <a:p>
                      <a:pPr marL="0" marR="0" indent="0" algn="l" defTabSz="10430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Архангельская</a:t>
                      </a:r>
                      <a:r>
                        <a:rPr lang="ru-RU" sz="115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11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Вологодская,</a:t>
                      </a:r>
                      <a:r>
                        <a:rPr lang="ru-RU" sz="115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Калининградская, </a:t>
                      </a:r>
                      <a:endParaRPr lang="ru-RU" sz="115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10430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Ленинградская,</a:t>
                      </a:r>
                      <a:r>
                        <a:rPr lang="ru-RU" sz="115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Новгородская, Псковская области</a:t>
                      </a:r>
                      <a:endParaRPr lang="ru-RU" sz="115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1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Республика </a:t>
                      </a:r>
                      <a:r>
                        <a:rPr lang="ru-RU" sz="11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Карелия</a:t>
                      </a:r>
                      <a:endParaRPr lang="ru-RU" sz="115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50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50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50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50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10543">
                <a:tc>
                  <a:txBody>
                    <a:bodyPr/>
                    <a:lstStyle/>
                    <a:p>
                      <a:pPr marL="0" algn="ctr" defTabSz="1043027" rtl="0" eaLnBrk="1" latinLnBrk="0" hangingPunct="1"/>
                      <a:r>
                        <a:rPr lang="ru-RU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Поставщики сырья и комплектующих</a:t>
                      </a:r>
                      <a:endParaRPr lang="ru-RU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50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50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50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50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Ленинградская, </a:t>
                      </a:r>
                      <a:endParaRPr lang="ru-RU" sz="115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1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Вологодская, Калининградская </a:t>
                      </a:r>
                      <a:r>
                        <a:rPr lang="ru-RU" sz="115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области </a:t>
                      </a:r>
                      <a:endParaRPr lang="ru-RU" sz="1150" baseline="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50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50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50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50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Республика </a:t>
                      </a:r>
                      <a:r>
                        <a:rPr lang="ru-RU" sz="11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Карелия</a:t>
                      </a:r>
                    </a:p>
                    <a:p>
                      <a:r>
                        <a:rPr lang="ru-RU" sz="11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Санкт-Петербург</a:t>
                      </a:r>
                      <a:endParaRPr lang="ru-RU" sz="115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1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Мурманская,</a:t>
                      </a:r>
                      <a:r>
                        <a:rPr lang="ru-RU" sz="115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В</a:t>
                      </a:r>
                      <a:r>
                        <a:rPr lang="ru-RU" sz="11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ологодская области</a:t>
                      </a:r>
                      <a:endParaRPr lang="ru-RU" sz="115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1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НАО</a:t>
                      </a:r>
                    </a:p>
                  </a:txBody>
                  <a:tcPr>
                    <a:lnL w="28575" cap="flat" cmpd="sng" algn="ctr">
                      <a:solidFill>
                        <a:srgbClr val="0050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50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50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50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Санкт-Петербург</a:t>
                      </a:r>
                    </a:p>
                    <a:p>
                      <a:r>
                        <a:rPr lang="ru-RU" sz="11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Псковская, Вологодская,</a:t>
                      </a:r>
                      <a:r>
                        <a:rPr lang="ru-RU" sz="115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Ленинградская области</a:t>
                      </a:r>
                      <a:endParaRPr lang="ru-RU" sz="115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50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50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50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50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Санкт-Петербург</a:t>
                      </a:r>
                      <a:endParaRPr lang="ru-RU" sz="115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1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Мурманская, Ленинградская области</a:t>
                      </a:r>
                      <a:endParaRPr lang="ru-RU" sz="115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15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50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50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50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50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НАО</a:t>
                      </a:r>
                    </a:p>
                    <a:p>
                      <a:r>
                        <a:rPr lang="ru-RU" sz="11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Республика Коми</a:t>
                      </a:r>
                    </a:p>
                    <a:p>
                      <a:r>
                        <a:rPr lang="ru-RU" sz="11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Санкт-Петербург </a:t>
                      </a:r>
                    </a:p>
                    <a:p>
                      <a:r>
                        <a:rPr lang="ru-RU" sz="11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Мурманская,</a:t>
                      </a:r>
                      <a:r>
                        <a:rPr lang="ru-RU" sz="115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15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1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Псковская </a:t>
                      </a:r>
                      <a:r>
                        <a:rPr lang="ru-RU" sz="11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области</a:t>
                      </a:r>
                      <a:endParaRPr lang="ru-RU" sz="115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50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50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50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50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Санкт-Петербург </a:t>
                      </a:r>
                    </a:p>
                    <a:p>
                      <a:r>
                        <a:rPr lang="ru-RU" sz="11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Ленинградская, </a:t>
                      </a:r>
                      <a:endParaRPr lang="ru-RU" sz="115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1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Новгородская области</a:t>
                      </a:r>
                      <a:endParaRPr lang="ru-RU" sz="115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15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50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50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50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50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516">
                <a:tc>
                  <a:txBody>
                    <a:bodyPr/>
                    <a:lstStyle/>
                    <a:p>
                      <a:pPr marL="0" algn="ctr" defTabSz="1043027" rtl="0" eaLnBrk="1" latinLnBrk="0" hangingPunct="1"/>
                      <a:r>
                        <a:rPr lang="ru-RU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Потребители </a:t>
                      </a:r>
                      <a:endParaRPr lang="ru-RU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50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50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50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50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Субъекты СЗФО- потребители газа как топлива</a:t>
                      </a:r>
                    </a:p>
                    <a:p>
                      <a:r>
                        <a:rPr lang="ru-RU" sz="11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Мурманск</a:t>
                      </a:r>
                      <a:r>
                        <a:rPr lang="ru-RU" sz="115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ая,  Архангельская области - </a:t>
                      </a:r>
                      <a:r>
                        <a:rPr lang="ru-RU" sz="115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морские перевозки</a:t>
                      </a:r>
                    </a:p>
                    <a:p>
                      <a:pPr marL="0" marR="0" indent="0" algn="l" defTabSz="10430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Ленинградская, </a:t>
                      </a:r>
                      <a:r>
                        <a:rPr lang="ru-RU" sz="115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Мурманская области - </a:t>
                      </a:r>
                      <a:r>
                        <a:rPr lang="ru-RU" sz="115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перевалка нефти,</a:t>
                      </a:r>
                    </a:p>
                    <a:p>
                      <a:pPr marL="0" marR="0" indent="0" algn="l" defTabSz="10430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НАО,</a:t>
                      </a:r>
                      <a:r>
                        <a:rPr lang="ru-RU" sz="115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Ленинградская </a:t>
                      </a:r>
                      <a:r>
                        <a:rPr lang="ru-RU" sz="11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область - </a:t>
                      </a:r>
                      <a:r>
                        <a:rPr lang="ru-RU" sz="11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производство СПГ</a:t>
                      </a:r>
                    </a:p>
                  </a:txBody>
                  <a:tcPr>
                    <a:lnL w="28575" cap="flat" cmpd="sng" algn="ctr">
                      <a:solidFill>
                        <a:srgbClr val="0050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50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50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50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430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Санкт-Петербург </a:t>
                      </a:r>
                    </a:p>
                    <a:p>
                      <a:r>
                        <a:rPr lang="ru-RU" sz="11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Ленинградская, Архангельская, </a:t>
                      </a:r>
                      <a:endParaRPr lang="ru-RU" sz="115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1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Калининградская </a:t>
                      </a:r>
                      <a:r>
                        <a:rPr lang="ru-RU" sz="11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области</a:t>
                      </a:r>
                      <a:endParaRPr lang="ru-RU" sz="115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50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50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50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50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Все 11 субъектов СЗФО</a:t>
                      </a:r>
                    </a:p>
                  </a:txBody>
                  <a:tcPr>
                    <a:lnL w="28575" cap="flat" cmpd="sng" algn="ctr">
                      <a:solidFill>
                        <a:srgbClr val="0050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50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50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50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430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Ленинградская, Новгородская, Псковская, Калининградская,  </a:t>
                      </a:r>
                      <a:endParaRPr lang="ru-RU" sz="115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10430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Архангельская, </a:t>
                      </a:r>
                      <a:endParaRPr lang="ru-RU" sz="115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10430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Вологодская</a:t>
                      </a:r>
                      <a:r>
                        <a:rPr lang="ru-RU" sz="115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области</a:t>
                      </a:r>
                      <a:endParaRPr lang="ru-RU" sz="115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10430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Республика Карелия</a:t>
                      </a:r>
                    </a:p>
                    <a:p>
                      <a:pPr marL="0" marR="0" indent="0" algn="l" defTabSz="10430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Республика Коми</a:t>
                      </a:r>
                    </a:p>
                  </a:txBody>
                  <a:tcPr>
                    <a:lnL w="28575" cap="flat" cmpd="sng" algn="ctr">
                      <a:solidFill>
                        <a:srgbClr val="0050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50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50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50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Все 11 субъектов СЗФО</a:t>
                      </a:r>
                      <a:endParaRPr lang="ru-RU" sz="115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50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50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50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50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Все 11 субъектов СЗФО</a:t>
                      </a:r>
                      <a:endParaRPr lang="ru-RU" sz="115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50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50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50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50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6342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508204" y="436969"/>
            <a:ext cx="8184536" cy="691185"/>
            <a:chOff x="2526350" y="2927065"/>
            <a:chExt cx="6266675" cy="525174"/>
          </a:xfrm>
        </p:grpSpPr>
        <p:sp>
          <p:nvSpPr>
            <p:cNvPr id="8" name="Text Box 57"/>
            <p:cNvSpPr txBox="1">
              <a:spLocks noChangeArrowheads="1"/>
            </p:cNvSpPr>
            <p:nvPr/>
          </p:nvSpPr>
          <p:spPr bwMode="auto">
            <a:xfrm>
              <a:off x="2637326" y="2954265"/>
              <a:ext cx="6155699" cy="467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eaLnBrk="1" hangingPunct="1"/>
              <a:r>
                <a:rPr kumimoji="0" lang="ru-RU" altLang="ru-RU" b="1" dirty="0" smtClean="0">
                  <a:solidFill>
                    <a:schemeClr val="tx2"/>
                  </a:solidFill>
                </a:rPr>
                <a:t>Структура экономических связей Санкт-Петербурга и Ленинградской области</a:t>
              </a:r>
              <a:endParaRPr kumimoji="0" lang="ru-RU" altLang="ru-RU" sz="1800" b="1" dirty="0" smtClean="0">
                <a:solidFill>
                  <a:schemeClr val="tx2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 flipH="1">
              <a:off x="2526350" y="2927065"/>
              <a:ext cx="35006" cy="52517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104302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/>
            </a:p>
          </p:txBody>
        </p:sp>
      </p:grpSp>
      <p:sp>
        <p:nvSpPr>
          <p:cNvPr id="21506" name="Номер слайда 9"/>
          <p:cNvSpPr>
            <a:spLocks noGrp="1"/>
          </p:cNvSpPr>
          <p:nvPr>
            <p:ph type="sldNum" sz="quarter" idx="12"/>
          </p:nvPr>
        </p:nvSpPr>
        <p:spPr bwMode="auto">
          <a:solidFill>
            <a:schemeClr val="accent1"/>
          </a:solidFill>
          <a:ln>
            <a:round/>
            <a:headEnd/>
            <a:tailEnd/>
          </a:ln>
        </p:spPr>
        <p:txBody>
          <a:bodyPr/>
          <a:lstStyle/>
          <a:p>
            <a:fld id="{084B741D-A433-4BDA-B873-A6BF391CEA11}" type="slidenum">
              <a:rPr lang="ru-RU" altLang="ru-RU"/>
              <a:pPr/>
              <a:t>6</a:t>
            </a:fld>
            <a:endParaRPr lang="ru-RU" altLang="ru-RU"/>
          </a:p>
        </p:txBody>
      </p:sp>
      <p:pic>
        <p:nvPicPr>
          <p:cNvPr id="9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34355" y="317218"/>
            <a:ext cx="1601085" cy="89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74534" y="2325580"/>
            <a:ext cx="3474952" cy="930632"/>
          </a:xfrm>
          <a:prstGeom prst="rect">
            <a:avLst/>
          </a:prstGeom>
          <a:ln w="19050">
            <a:solidFill>
              <a:srgbClr val="00500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Санкт-Петербург</a:t>
            </a:r>
            <a:endParaRPr lang="ru-RU" sz="22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510216" y="2323600"/>
            <a:ext cx="3474952" cy="930632"/>
          </a:xfrm>
          <a:prstGeom prst="rect">
            <a:avLst/>
          </a:prstGeom>
          <a:ln w="19050">
            <a:solidFill>
              <a:srgbClr val="00500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Ленинградская область</a:t>
            </a:r>
            <a:endParaRPr lang="ru-RU" sz="2200" b="1" dirty="0"/>
          </a:p>
        </p:txBody>
      </p:sp>
      <p:cxnSp>
        <p:nvCxnSpPr>
          <p:cNvPr id="13" name="Соединительная линия уступом 12"/>
          <p:cNvCxnSpPr>
            <a:stCxn id="7" idx="0"/>
            <a:endCxn id="10" idx="0"/>
          </p:cNvCxnSpPr>
          <p:nvPr/>
        </p:nvCxnSpPr>
        <p:spPr>
          <a:xfrm rot="5400000" flipH="1" flipV="1">
            <a:off x="5278861" y="-643251"/>
            <a:ext cx="1980" cy="5935682"/>
          </a:xfrm>
          <a:prstGeom prst="bentConnector3">
            <a:avLst>
              <a:gd name="adj1" fmla="val 41633649"/>
            </a:avLst>
          </a:prstGeom>
          <a:ln w="38100">
            <a:solidFill>
              <a:srgbClr val="004D4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оединительная линия уступом 14"/>
          <p:cNvCxnSpPr>
            <a:stCxn id="7" idx="2"/>
            <a:endCxn id="10" idx="2"/>
          </p:cNvCxnSpPr>
          <p:nvPr/>
        </p:nvCxnSpPr>
        <p:spPr>
          <a:xfrm rot="5400000" flipH="1" flipV="1">
            <a:off x="5278861" y="287381"/>
            <a:ext cx="1980" cy="5935682"/>
          </a:xfrm>
          <a:prstGeom prst="bentConnector3">
            <a:avLst>
              <a:gd name="adj1" fmla="val -33136980"/>
            </a:avLst>
          </a:prstGeom>
          <a:ln w="38100">
            <a:solidFill>
              <a:srgbClr val="004D4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2980707" y="1876301"/>
            <a:ext cx="4548249" cy="1"/>
          </a:xfrm>
          <a:prstGeom prst="line">
            <a:avLst/>
          </a:prstGeom>
          <a:ln w="38100">
            <a:solidFill>
              <a:srgbClr val="004D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3004457" y="1888177"/>
            <a:ext cx="0" cy="415636"/>
          </a:xfrm>
          <a:prstGeom prst="straightConnector1">
            <a:avLst/>
          </a:prstGeom>
          <a:ln w="38100">
            <a:solidFill>
              <a:srgbClr val="004D4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7503226" y="1874323"/>
            <a:ext cx="0" cy="415636"/>
          </a:xfrm>
          <a:prstGeom prst="straightConnector1">
            <a:avLst/>
          </a:prstGeom>
          <a:ln w="38100">
            <a:solidFill>
              <a:srgbClr val="004D4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7" idx="3"/>
            <a:endCxn id="10" idx="1"/>
          </p:cNvCxnSpPr>
          <p:nvPr/>
        </p:nvCxnSpPr>
        <p:spPr>
          <a:xfrm flipV="1">
            <a:off x="4049486" y="2788916"/>
            <a:ext cx="2460730" cy="1980"/>
          </a:xfrm>
          <a:prstGeom prst="straightConnector1">
            <a:avLst/>
          </a:prstGeom>
          <a:ln w="38100">
            <a:solidFill>
              <a:srgbClr val="004D4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2978727" y="3584369"/>
            <a:ext cx="4548249" cy="1"/>
          </a:xfrm>
          <a:prstGeom prst="line">
            <a:avLst/>
          </a:prstGeom>
          <a:ln w="38100">
            <a:solidFill>
              <a:srgbClr val="004D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 flipV="1">
            <a:off x="2978728" y="3251861"/>
            <a:ext cx="13854" cy="334487"/>
          </a:xfrm>
          <a:prstGeom prst="straightConnector1">
            <a:avLst/>
          </a:prstGeom>
          <a:ln w="38100">
            <a:solidFill>
              <a:srgbClr val="004D4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H="1" flipV="1">
            <a:off x="7501248" y="3238006"/>
            <a:ext cx="13854" cy="334487"/>
          </a:xfrm>
          <a:prstGeom prst="straightConnector1">
            <a:avLst/>
          </a:prstGeom>
          <a:ln w="38100">
            <a:solidFill>
              <a:srgbClr val="004D4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"/>
          <p:cNvSpPr>
            <a:spLocks noChangeArrowheads="1"/>
          </p:cNvSpPr>
          <p:nvPr/>
        </p:nvSpPr>
        <p:spPr bwMode="auto">
          <a:xfrm>
            <a:off x="3655061" y="1192365"/>
            <a:ext cx="345825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973138">
              <a:lnSpc>
                <a:spcPct val="90000"/>
              </a:lnSpc>
              <a:spcBef>
                <a:spcPts val="1700"/>
              </a:spcBef>
              <a:buFont typeface="Arial" panose="020B0604020202020204" pitchFamily="34" charset="0"/>
              <a:defRPr kumimoji="1" sz="2300">
                <a:solidFill>
                  <a:schemeClr val="tx1"/>
                </a:solidFill>
                <a:latin typeface="PT Sans Narrow" pitchFamily="34" charset="-52"/>
                <a:cs typeface="Arial" panose="020B0604020202020204" pitchFamily="34" charset="0"/>
              </a:defRPr>
            </a:lvl1pPr>
            <a:lvl2pPr marL="542925" indent="-276225" defTabSz="973138">
              <a:lnSpc>
                <a:spcPct val="90000"/>
              </a:lnSpc>
              <a:spcBef>
                <a:spcPts val="850"/>
              </a:spcBef>
              <a:buClr>
                <a:schemeClr val="tx2"/>
              </a:buClr>
              <a:buSzPct val="75000"/>
              <a:buFont typeface="Arial Narrow" panose="020B0606020202030204" pitchFamily="34" charset="0"/>
              <a:buChar char="▐"/>
              <a:defRPr kumimoji="1" sz="1700">
                <a:solidFill>
                  <a:schemeClr val="tx1"/>
                </a:solidFill>
                <a:latin typeface="PT Sans Narrow" pitchFamily="34" charset="-52"/>
                <a:cs typeface="Arial" panose="020B0604020202020204" pitchFamily="34" charset="0"/>
              </a:defRPr>
            </a:lvl2pPr>
            <a:lvl3pPr marL="719138" defTabSz="973138">
              <a:lnSpc>
                <a:spcPct val="90000"/>
              </a:lnSpc>
              <a:spcBef>
                <a:spcPts val="425"/>
              </a:spcBef>
              <a:buClr>
                <a:srgbClr val="494A4C"/>
              </a:buClr>
              <a:buFont typeface="Webdings" panose="05030102010509060703" pitchFamily="18" charset="2"/>
              <a:buChar char="4"/>
              <a:defRPr kumimoji="1" sz="1400">
                <a:solidFill>
                  <a:schemeClr val="tx1"/>
                </a:solidFill>
                <a:latin typeface="PT Sans Narrow" pitchFamily="34" charset="-52"/>
                <a:cs typeface="Arial" panose="020B0604020202020204" pitchFamily="34" charset="0"/>
              </a:defRPr>
            </a:lvl3pPr>
            <a:lvl4pPr marL="431800" indent="-152400" defTabSz="973138">
              <a:lnSpc>
                <a:spcPct val="90000"/>
              </a:lnSpc>
              <a:buFont typeface="Arial" panose="020B0604020202020204" pitchFamily="34" charset="0"/>
              <a:buChar char="–"/>
              <a:defRPr kumimoji="1" sz="1100">
                <a:solidFill>
                  <a:schemeClr val="tx1"/>
                </a:solidFill>
                <a:latin typeface="PT Sans Narrow" pitchFamily="34" charset="-52"/>
                <a:cs typeface="Arial" panose="020B0604020202020204" pitchFamily="34" charset="0"/>
              </a:defRPr>
            </a:lvl4pPr>
            <a:lvl5pPr marL="563563" indent="-125413" defTabSz="973138">
              <a:lnSpc>
                <a:spcPct val="90000"/>
              </a:lnSpc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itchFamily="34" charset="-52"/>
                <a:cs typeface="Arial" panose="020B0604020202020204" pitchFamily="34" charset="0"/>
              </a:defRPr>
            </a:lvl5pPr>
            <a:lvl6pPr marL="1020763" indent="-125413" defTabSz="97313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itchFamily="34" charset="-52"/>
                <a:cs typeface="Arial" panose="020B0604020202020204" pitchFamily="34" charset="0"/>
              </a:defRPr>
            </a:lvl6pPr>
            <a:lvl7pPr marL="1477963" indent="-125413" defTabSz="97313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itchFamily="34" charset="-52"/>
                <a:cs typeface="Arial" panose="020B0604020202020204" pitchFamily="34" charset="0"/>
              </a:defRPr>
            </a:lvl7pPr>
            <a:lvl8pPr marL="1935163" indent="-125413" defTabSz="97313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itchFamily="34" charset="-52"/>
                <a:cs typeface="Arial" panose="020B0604020202020204" pitchFamily="34" charset="0"/>
              </a:defRPr>
            </a:lvl8pPr>
            <a:lvl9pPr marL="2392363" indent="-125413" defTabSz="97313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itchFamily="34" charset="-52"/>
                <a:cs typeface="Arial" panose="020B0604020202020204" pitchFamily="34" charset="0"/>
              </a:defRPr>
            </a:lvl9pPr>
          </a:lstStyle>
          <a:p>
            <a:pPr marL="176213" lvl="1" indent="0"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SzTx/>
              <a:buNone/>
              <a:defRPr/>
            </a:pPr>
            <a:r>
              <a:rPr lang="ru-RU" sz="1600" b="1" dirty="0" smtClean="0">
                <a:cs typeface="Tahoma" panose="020B0604030504040204" pitchFamily="34" charset="0"/>
              </a:rPr>
              <a:t>Обмен трудовыми ресурсами</a:t>
            </a:r>
            <a:endParaRPr lang="ru-RU" sz="1600" dirty="0">
              <a:cs typeface="Tahoma" panose="020B0604030504040204" pitchFamily="34" charset="0"/>
            </a:endParaRPr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3213695" y="1594148"/>
            <a:ext cx="43390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973138">
              <a:lnSpc>
                <a:spcPct val="90000"/>
              </a:lnSpc>
              <a:spcBef>
                <a:spcPts val="1700"/>
              </a:spcBef>
              <a:buFont typeface="Arial" panose="020B0604020202020204" pitchFamily="34" charset="0"/>
              <a:defRPr kumimoji="1" sz="2300">
                <a:solidFill>
                  <a:schemeClr val="tx1"/>
                </a:solidFill>
                <a:latin typeface="PT Sans Narrow" pitchFamily="34" charset="-52"/>
                <a:cs typeface="Arial" panose="020B0604020202020204" pitchFamily="34" charset="0"/>
              </a:defRPr>
            </a:lvl1pPr>
            <a:lvl2pPr marL="542925" indent="-276225" defTabSz="973138">
              <a:lnSpc>
                <a:spcPct val="90000"/>
              </a:lnSpc>
              <a:spcBef>
                <a:spcPts val="850"/>
              </a:spcBef>
              <a:buClr>
                <a:schemeClr val="tx2"/>
              </a:buClr>
              <a:buSzPct val="75000"/>
              <a:buFont typeface="Arial Narrow" panose="020B0606020202030204" pitchFamily="34" charset="0"/>
              <a:buChar char="▐"/>
              <a:defRPr kumimoji="1" sz="1700">
                <a:solidFill>
                  <a:schemeClr val="tx1"/>
                </a:solidFill>
                <a:latin typeface="PT Sans Narrow" pitchFamily="34" charset="-52"/>
                <a:cs typeface="Arial" panose="020B0604020202020204" pitchFamily="34" charset="0"/>
              </a:defRPr>
            </a:lvl2pPr>
            <a:lvl3pPr marL="719138" defTabSz="973138">
              <a:lnSpc>
                <a:spcPct val="90000"/>
              </a:lnSpc>
              <a:spcBef>
                <a:spcPts val="425"/>
              </a:spcBef>
              <a:buClr>
                <a:srgbClr val="494A4C"/>
              </a:buClr>
              <a:buFont typeface="Webdings" panose="05030102010509060703" pitchFamily="18" charset="2"/>
              <a:buChar char="4"/>
              <a:defRPr kumimoji="1" sz="1400">
                <a:solidFill>
                  <a:schemeClr val="tx1"/>
                </a:solidFill>
                <a:latin typeface="PT Sans Narrow" pitchFamily="34" charset="-52"/>
                <a:cs typeface="Arial" panose="020B0604020202020204" pitchFamily="34" charset="0"/>
              </a:defRPr>
            </a:lvl3pPr>
            <a:lvl4pPr marL="431800" indent="-152400" defTabSz="973138">
              <a:lnSpc>
                <a:spcPct val="90000"/>
              </a:lnSpc>
              <a:buFont typeface="Arial" panose="020B0604020202020204" pitchFamily="34" charset="0"/>
              <a:buChar char="–"/>
              <a:defRPr kumimoji="1" sz="1100">
                <a:solidFill>
                  <a:schemeClr val="tx1"/>
                </a:solidFill>
                <a:latin typeface="PT Sans Narrow" pitchFamily="34" charset="-52"/>
                <a:cs typeface="Arial" panose="020B0604020202020204" pitchFamily="34" charset="0"/>
              </a:defRPr>
            </a:lvl4pPr>
            <a:lvl5pPr marL="563563" indent="-125413" defTabSz="973138">
              <a:lnSpc>
                <a:spcPct val="90000"/>
              </a:lnSpc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itchFamily="34" charset="-52"/>
                <a:cs typeface="Arial" panose="020B0604020202020204" pitchFamily="34" charset="0"/>
              </a:defRPr>
            </a:lvl5pPr>
            <a:lvl6pPr marL="1020763" indent="-125413" defTabSz="97313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itchFamily="34" charset="-52"/>
                <a:cs typeface="Arial" panose="020B0604020202020204" pitchFamily="34" charset="0"/>
              </a:defRPr>
            </a:lvl6pPr>
            <a:lvl7pPr marL="1477963" indent="-125413" defTabSz="97313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itchFamily="34" charset="-52"/>
                <a:cs typeface="Arial" panose="020B0604020202020204" pitchFamily="34" charset="0"/>
              </a:defRPr>
            </a:lvl7pPr>
            <a:lvl8pPr marL="1935163" indent="-125413" defTabSz="97313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itchFamily="34" charset="-52"/>
                <a:cs typeface="Arial" panose="020B0604020202020204" pitchFamily="34" charset="0"/>
              </a:defRPr>
            </a:lvl8pPr>
            <a:lvl9pPr marL="2392363" indent="-125413" defTabSz="97313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itchFamily="34" charset="-52"/>
                <a:cs typeface="Arial" panose="020B0604020202020204" pitchFamily="34" charset="0"/>
              </a:defRPr>
            </a:lvl9pPr>
          </a:lstStyle>
          <a:p>
            <a:pPr marL="176213" lvl="1" indent="0"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SzTx/>
              <a:buNone/>
              <a:defRPr/>
            </a:pPr>
            <a:r>
              <a:rPr lang="ru-RU" sz="1600" b="1" dirty="0" smtClean="0">
                <a:cs typeface="Tahoma" panose="020B0604030504040204" pitchFamily="34" charset="0"/>
              </a:rPr>
              <a:t>Системы общественного транспорта</a:t>
            </a:r>
            <a:endParaRPr lang="ru-RU" sz="1600" dirty="0">
              <a:cs typeface="Tahoma" panose="020B0604030504040204" pitchFamily="34" charset="0"/>
            </a:endParaRPr>
          </a:p>
        </p:txBody>
      </p:sp>
      <p:sp>
        <p:nvSpPr>
          <p:cNvPr id="50" name="Rectangle 4"/>
          <p:cNvSpPr>
            <a:spLocks noChangeArrowheads="1"/>
          </p:cNvSpPr>
          <p:nvPr/>
        </p:nvSpPr>
        <p:spPr bwMode="auto">
          <a:xfrm>
            <a:off x="4019241" y="2494690"/>
            <a:ext cx="24053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973138">
              <a:lnSpc>
                <a:spcPct val="90000"/>
              </a:lnSpc>
              <a:spcBef>
                <a:spcPts val="1700"/>
              </a:spcBef>
              <a:buFont typeface="Arial" panose="020B0604020202020204" pitchFamily="34" charset="0"/>
              <a:defRPr kumimoji="1" sz="2300">
                <a:solidFill>
                  <a:schemeClr val="tx1"/>
                </a:solidFill>
                <a:latin typeface="PT Sans Narrow" pitchFamily="34" charset="-52"/>
                <a:cs typeface="Arial" panose="020B0604020202020204" pitchFamily="34" charset="0"/>
              </a:defRPr>
            </a:lvl1pPr>
            <a:lvl2pPr marL="542925" indent="-276225" defTabSz="973138">
              <a:lnSpc>
                <a:spcPct val="90000"/>
              </a:lnSpc>
              <a:spcBef>
                <a:spcPts val="850"/>
              </a:spcBef>
              <a:buClr>
                <a:schemeClr val="tx2"/>
              </a:buClr>
              <a:buSzPct val="75000"/>
              <a:buFont typeface="Arial Narrow" panose="020B0606020202030204" pitchFamily="34" charset="0"/>
              <a:buChar char="▐"/>
              <a:defRPr kumimoji="1" sz="1700">
                <a:solidFill>
                  <a:schemeClr val="tx1"/>
                </a:solidFill>
                <a:latin typeface="PT Sans Narrow" pitchFamily="34" charset="-52"/>
                <a:cs typeface="Arial" panose="020B0604020202020204" pitchFamily="34" charset="0"/>
              </a:defRPr>
            </a:lvl2pPr>
            <a:lvl3pPr marL="719138" defTabSz="973138">
              <a:lnSpc>
                <a:spcPct val="90000"/>
              </a:lnSpc>
              <a:spcBef>
                <a:spcPts val="425"/>
              </a:spcBef>
              <a:buClr>
                <a:srgbClr val="494A4C"/>
              </a:buClr>
              <a:buFont typeface="Webdings" panose="05030102010509060703" pitchFamily="18" charset="2"/>
              <a:buChar char="4"/>
              <a:defRPr kumimoji="1" sz="1400">
                <a:solidFill>
                  <a:schemeClr val="tx1"/>
                </a:solidFill>
                <a:latin typeface="PT Sans Narrow" pitchFamily="34" charset="-52"/>
                <a:cs typeface="Arial" panose="020B0604020202020204" pitchFamily="34" charset="0"/>
              </a:defRPr>
            </a:lvl3pPr>
            <a:lvl4pPr marL="431800" indent="-152400" defTabSz="973138">
              <a:lnSpc>
                <a:spcPct val="90000"/>
              </a:lnSpc>
              <a:buFont typeface="Arial" panose="020B0604020202020204" pitchFamily="34" charset="0"/>
              <a:buChar char="–"/>
              <a:defRPr kumimoji="1" sz="1100">
                <a:solidFill>
                  <a:schemeClr val="tx1"/>
                </a:solidFill>
                <a:latin typeface="PT Sans Narrow" pitchFamily="34" charset="-52"/>
                <a:cs typeface="Arial" panose="020B0604020202020204" pitchFamily="34" charset="0"/>
              </a:defRPr>
            </a:lvl4pPr>
            <a:lvl5pPr marL="563563" indent="-125413" defTabSz="973138">
              <a:lnSpc>
                <a:spcPct val="90000"/>
              </a:lnSpc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itchFamily="34" charset="-52"/>
                <a:cs typeface="Arial" panose="020B0604020202020204" pitchFamily="34" charset="0"/>
              </a:defRPr>
            </a:lvl5pPr>
            <a:lvl6pPr marL="1020763" indent="-125413" defTabSz="97313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itchFamily="34" charset="-52"/>
                <a:cs typeface="Arial" panose="020B0604020202020204" pitchFamily="34" charset="0"/>
              </a:defRPr>
            </a:lvl6pPr>
            <a:lvl7pPr marL="1477963" indent="-125413" defTabSz="97313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itchFamily="34" charset="-52"/>
                <a:cs typeface="Arial" panose="020B0604020202020204" pitchFamily="34" charset="0"/>
              </a:defRPr>
            </a:lvl7pPr>
            <a:lvl8pPr marL="1935163" indent="-125413" defTabSz="97313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itchFamily="34" charset="-52"/>
                <a:cs typeface="Arial" panose="020B0604020202020204" pitchFamily="34" charset="0"/>
              </a:defRPr>
            </a:lvl8pPr>
            <a:lvl9pPr marL="2392363" indent="-125413" defTabSz="97313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itchFamily="34" charset="-52"/>
                <a:cs typeface="Arial" panose="020B0604020202020204" pitchFamily="34" charset="0"/>
              </a:defRPr>
            </a:lvl9pPr>
          </a:lstStyle>
          <a:p>
            <a:pPr marL="176213" lvl="1" indent="0"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SzTx/>
              <a:buNone/>
              <a:defRPr/>
            </a:pPr>
            <a:r>
              <a:rPr lang="ru-RU" sz="1600" b="1" dirty="0" smtClean="0">
                <a:cs typeface="Tahoma" panose="020B0604030504040204" pitchFamily="34" charset="0"/>
              </a:rPr>
              <a:t>Электрические сети</a:t>
            </a:r>
            <a:endParaRPr lang="ru-RU" sz="1600" dirty="0">
              <a:cs typeface="Tahoma" panose="020B0604030504040204" pitchFamily="34" charset="0"/>
            </a:endParaRPr>
          </a:p>
        </p:txBody>
      </p:sp>
      <p:sp>
        <p:nvSpPr>
          <p:cNvPr id="51" name="Rectangle 4"/>
          <p:cNvSpPr>
            <a:spLocks noChangeArrowheads="1"/>
          </p:cNvSpPr>
          <p:nvPr/>
        </p:nvSpPr>
        <p:spPr bwMode="auto">
          <a:xfrm>
            <a:off x="4031113" y="3290340"/>
            <a:ext cx="252406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973138">
              <a:lnSpc>
                <a:spcPct val="90000"/>
              </a:lnSpc>
              <a:spcBef>
                <a:spcPts val="1700"/>
              </a:spcBef>
              <a:buFont typeface="Arial" panose="020B0604020202020204" pitchFamily="34" charset="0"/>
              <a:defRPr kumimoji="1" sz="2300">
                <a:solidFill>
                  <a:schemeClr val="tx1"/>
                </a:solidFill>
                <a:latin typeface="PT Sans Narrow" pitchFamily="34" charset="-52"/>
                <a:cs typeface="Arial" panose="020B0604020202020204" pitchFamily="34" charset="0"/>
              </a:defRPr>
            </a:lvl1pPr>
            <a:lvl2pPr marL="542925" indent="-276225" defTabSz="973138">
              <a:lnSpc>
                <a:spcPct val="90000"/>
              </a:lnSpc>
              <a:spcBef>
                <a:spcPts val="850"/>
              </a:spcBef>
              <a:buClr>
                <a:schemeClr val="tx2"/>
              </a:buClr>
              <a:buSzPct val="75000"/>
              <a:buFont typeface="Arial Narrow" panose="020B0606020202030204" pitchFamily="34" charset="0"/>
              <a:buChar char="▐"/>
              <a:defRPr kumimoji="1" sz="1700">
                <a:solidFill>
                  <a:schemeClr val="tx1"/>
                </a:solidFill>
                <a:latin typeface="PT Sans Narrow" pitchFamily="34" charset="-52"/>
                <a:cs typeface="Arial" panose="020B0604020202020204" pitchFamily="34" charset="0"/>
              </a:defRPr>
            </a:lvl2pPr>
            <a:lvl3pPr marL="719138" defTabSz="973138">
              <a:lnSpc>
                <a:spcPct val="90000"/>
              </a:lnSpc>
              <a:spcBef>
                <a:spcPts val="425"/>
              </a:spcBef>
              <a:buClr>
                <a:srgbClr val="494A4C"/>
              </a:buClr>
              <a:buFont typeface="Webdings" panose="05030102010509060703" pitchFamily="18" charset="2"/>
              <a:buChar char="4"/>
              <a:defRPr kumimoji="1" sz="1400">
                <a:solidFill>
                  <a:schemeClr val="tx1"/>
                </a:solidFill>
                <a:latin typeface="PT Sans Narrow" pitchFamily="34" charset="-52"/>
                <a:cs typeface="Arial" panose="020B0604020202020204" pitchFamily="34" charset="0"/>
              </a:defRPr>
            </a:lvl3pPr>
            <a:lvl4pPr marL="431800" indent="-152400" defTabSz="973138">
              <a:lnSpc>
                <a:spcPct val="90000"/>
              </a:lnSpc>
              <a:buFont typeface="Arial" panose="020B0604020202020204" pitchFamily="34" charset="0"/>
              <a:buChar char="–"/>
              <a:defRPr kumimoji="1" sz="1100">
                <a:solidFill>
                  <a:schemeClr val="tx1"/>
                </a:solidFill>
                <a:latin typeface="PT Sans Narrow" pitchFamily="34" charset="-52"/>
                <a:cs typeface="Arial" panose="020B0604020202020204" pitchFamily="34" charset="0"/>
              </a:defRPr>
            </a:lvl4pPr>
            <a:lvl5pPr marL="563563" indent="-125413" defTabSz="973138">
              <a:lnSpc>
                <a:spcPct val="90000"/>
              </a:lnSpc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itchFamily="34" charset="-52"/>
                <a:cs typeface="Arial" panose="020B0604020202020204" pitchFamily="34" charset="0"/>
              </a:defRPr>
            </a:lvl5pPr>
            <a:lvl6pPr marL="1020763" indent="-125413" defTabSz="97313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itchFamily="34" charset="-52"/>
                <a:cs typeface="Arial" panose="020B0604020202020204" pitchFamily="34" charset="0"/>
              </a:defRPr>
            </a:lvl6pPr>
            <a:lvl7pPr marL="1477963" indent="-125413" defTabSz="97313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itchFamily="34" charset="-52"/>
                <a:cs typeface="Arial" panose="020B0604020202020204" pitchFamily="34" charset="0"/>
              </a:defRPr>
            </a:lvl7pPr>
            <a:lvl8pPr marL="1935163" indent="-125413" defTabSz="97313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itchFamily="34" charset="-52"/>
                <a:cs typeface="Arial" panose="020B0604020202020204" pitchFamily="34" charset="0"/>
              </a:defRPr>
            </a:lvl8pPr>
            <a:lvl9pPr marL="2392363" indent="-125413" defTabSz="97313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itchFamily="34" charset="-52"/>
                <a:cs typeface="Arial" panose="020B0604020202020204" pitchFamily="34" charset="0"/>
              </a:defRPr>
            </a:lvl9pPr>
          </a:lstStyle>
          <a:p>
            <a:pPr marL="176213" lvl="1" indent="0"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SzTx/>
              <a:buNone/>
              <a:defRPr/>
            </a:pPr>
            <a:r>
              <a:rPr lang="ru-RU" sz="1600" b="1" dirty="0" smtClean="0">
                <a:cs typeface="Tahoma" panose="020B0604030504040204" pitchFamily="34" charset="0"/>
              </a:rPr>
              <a:t>Объекты экологии</a:t>
            </a:r>
            <a:endParaRPr lang="ru-RU" sz="1600" dirty="0">
              <a:cs typeface="Tahoma" panose="020B0604030504040204" pitchFamily="34" charset="0"/>
            </a:endParaRPr>
          </a:p>
        </p:txBody>
      </p:sp>
      <p:sp>
        <p:nvSpPr>
          <p:cNvPr id="52" name="Rectangle 4"/>
          <p:cNvSpPr>
            <a:spLocks noChangeArrowheads="1"/>
          </p:cNvSpPr>
          <p:nvPr/>
        </p:nvSpPr>
        <p:spPr bwMode="auto">
          <a:xfrm>
            <a:off x="3852982" y="3611001"/>
            <a:ext cx="271407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973138">
              <a:lnSpc>
                <a:spcPct val="90000"/>
              </a:lnSpc>
              <a:spcBef>
                <a:spcPts val="1700"/>
              </a:spcBef>
              <a:buFont typeface="Arial" panose="020B0604020202020204" pitchFamily="34" charset="0"/>
              <a:defRPr kumimoji="1" sz="2300">
                <a:solidFill>
                  <a:schemeClr val="tx1"/>
                </a:solidFill>
                <a:latin typeface="PT Sans Narrow" pitchFamily="34" charset="-52"/>
                <a:cs typeface="Arial" panose="020B0604020202020204" pitchFamily="34" charset="0"/>
              </a:defRPr>
            </a:lvl1pPr>
            <a:lvl2pPr marL="542925" indent="-276225" defTabSz="973138">
              <a:lnSpc>
                <a:spcPct val="90000"/>
              </a:lnSpc>
              <a:spcBef>
                <a:spcPts val="850"/>
              </a:spcBef>
              <a:buClr>
                <a:schemeClr val="tx2"/>
              </a:buClr>
              <a:buSzPct val="75000"/>
              <a:buFont typeface="Arial Narrow" panose="020B0606020202030204" pitchFamily="34" charset="0"/>
              <a:buChar char="▐"/>
              <a:defRPr kumimoji="1" sz="1700">
                <a:solidFill>
                  <a:schemeClr val="tx1"/>
                </a:solidFill>
                <a:latin typeface="PT Sans Narrow" pitchFamily="34" charset="-52"/>
                <a:cs typeface="Arial" panose="020B0604020202020204" pitchFamily="34" charset="0"/>
              </a:defRPr>
            </a:lvl2pPr>
            <a:lvl3pPr marL="719138" defTabSz="973138">
              <a:lnSpc>
                <a:spcPct val="90000"/>
              </a:lnSpc>
              <a:spcBef>
                <a:spcPts val="425"/>
              </a:spcBef>
              <a:buClr>
                <a:srgbClr val="494A4C"/>
              </a:buClr>
              <a:buFont typeface="Webdings" panose="05030102010509060703" pitchFamily="18" charset="2"/>
              <a:buChar char="4"/>
              <a:defRPr kumimoji="1" sz="1400">
                <a:solidFill>
                  <a:schemeClr val="tx1"/>
                </a:solidFill>
                <a:latin typeface="PT Sans Narrow" pitchFamily="34" charset="-52"/>
                <a:cs typeface="Arial" panose="020B0604020202020204" pitchFamily="34" charset="0"/>
              </a:defRPr>
            </a:lvl3pPr>
            <a:lvl4pPr marL="431800" indent="-152400" defTabSz="973138">
              <a:lnSpc>
                <a:spcPct val="90000"/>
              </a:lnSpc>
              <a:buFont typeface="Arial" panose="020B0604020202020204" pitchFamily="34" charset="0"/>
              <a:buChar char="–"/>
              <a:defRPr kumimoji="1" sz="1100">
                <a:solidFill>
                  <a:schemeClr val="tx1"/>
                </a:solidFill>
                <a:latin typeface="PT Sans Narrow" pitchFamily="34" charset="-52"/>
                <a:cs typeface="Arial" panose="020B0604020202020204" pitchFamily="34" charset="0"/>
              </a:defRPr>
            </a:lvl4pPr>
            <a:lvl5pPr marL="563563" indent="-125413" defTabSz="973138">
              <a:lnSpc>
                <a:spcPct val="90000"/>
              </a:lnSpc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itchFamily="34" charset="-52"/>
                <a:cs typeface="Arial" panose="020B0604020202020204" pitchFamily="34" charset="0"/>
              </a:defRPr>
            </a:lvl5pPr>
            <a:lvl6pPr marL="1020763" indent="-125413" defTabSz="97313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itchFamily="34" charset="-52"/>
                <a:cs typeface="Arial" panose="020B0604020202020204" pitchFamily="34" charset="0"/>
              </a:defRPr>
            </a:lvl6pPr>
            <a:lvl7pPr marL="1477963" indent="-125413" defTabSz="97313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itchFamily="34" charset="-52"/>
                <a:cs typeface="Arial" panose="020B0604020202020204" pitchFamily="34" charset="0"/>
              </a:defRPr>
            </a:lvl7pPr>
            <a:lvl8pPr marL="1935163" indent="-125413" defTabSz="97313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itchFamily="34" charset="-52"/>
                <a:cs typeface="Arial" panose="020B0604020202020204" pitchFamily="34" charset="0"/>
              </a:defRPr>
            </a:lvl8pPr>
            <a:lvl9pPr marL="2392363" indent="-125413" defTabSz="97313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5463" algn="l"/>
              </a:tabLst>
              <a:defRPr kumimoji="1" sz="800">
                <a:solidFill>
                  <a:schemeClr val="tx1"/>
                </a:solidFill>
                <a:latin typeface="PT Sans Narrow" pitchFamily="34" charset="-52"/>
                <a:cs typeface="Arial" panose="020B0604020202020204" pitchFamily="34" charset="0"/>
              </a:defRPr>
            </a:lvl9pPr>
          </a:lstStyle>
          <a:p>
            <a:pPr marL="176213" lvl="1" indent="0"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SzTx/>
              <a:buNone/>
              <a:defRPr/>
            </a:pPr>
            <a:r>
              <a:rPr lang="ru-RU" sz="1600" b="1" dirty="0" smtClean="0">
                <a:cs typeface="Tahoma" panose="020B0604030504040204" pitchFamily="34" charset="0"/>
              </a:rPr>
              <a:t>Рынок товаров и услуг</a:t>
            </a:r>
            <a:endParaRPr lang="ru-RU" sz="1600" dirty="0">
              <a:cs typeface="Tahoma" panose="020B0604030504040204" pitchFamily="34" charset="0"/>
            </a:endParaRPr>
          </a:p>
        </p:txBody>
      </p:sp>
      <p:sp>
        <p:nvSpPr>
          <p:cNvPr id="53" name="Скругленная прямоугольная выноска 52"/>
          <p:cNvSpPr/>
          <p:nvPr/>
        </p:nvSpPr>
        <p:spPr>
          <a:xfrm>
            <a:off x="498755" y="4275116"/>
            <a:ext cx="4429496" cy="3075709"/>
          </a:xfrm>
          <a:prstGeom prst="wedgeRoundRectCallout">
            <a:avLst>
              <a:gd name="adj1" fmla="val -1433"/>
              <a:gd name="adj2" fmla="val -60501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4D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chemeClr val="tx1"/>
                </a:solidFill>
              </a:rPr>
              <a:t>Сельскохозяйственная продукция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chemeClr val="tx1"/>
                </a:solidFill>
              </a:rPr>
              <a:t>Пищевая продукция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chemeClr val="tx1"/>
                </a:solidFill>
              </a:rPr>
              <a:t>Продукты нефтехимии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chemeClr val="tx1"/>
                </a:solidFill>
              </a:rPr>
              <a:t>Продукция машиностроения, автомобилестроения, судостроения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chemeClr val="tx1"/>
                </a:solidFill>
              </a:rPr>
              <a:t>Обработанная и сырая древесина</a:t>
            </a:r>
          </a:p>
        </p:txBody>
      </p:sp>
      <p:sp>
        <p:nvSpPr>
          <p:cNvPr id="54" name="Скругленная прямоугольная выноска 53"/>
          <p:cNvSpPr/>
          <p:nvPr/>
        </p:nvSpPr>
        <p:spPr>
          <a:xfrm>
            <a:off x="5401291" y="4273139"/>
            <a:ext cx="4633356" cy="3075709"/>
          </a:xfrm>
          <a:prstGeom prst="wedgeRoundRectCallout">
            <a:avLst>
              <a:gd name="adj1" fmla="val 3431"/>
              <a:gd name="adj2" fmla="val -60887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4D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AutoNum type="arabicPeriod"/>
            </a:pPr>
            <a:r>
              <a:rPr lang="ru-RU" sz="1400" b="1" dirty="0" smtClean="0">
                <a:solidFill>
                  <a:schemeClr val="tx1"/>
                </a:solidFill>
              </a:rPr>
              <a:t>Пищевая продукция</a:t>
            </a:r>
          </a:p>
          <a:p>
            <a:pPr marL="342900" indent="-342900">
              <a:buAutoNum type="arabicPeriod"/>
            </a:pPr>
            <a:r>
              <a:rPr lang="ru-RU" sz="1400" b="1" dirty="0" smtClean="0">
                <a:solidFill>
                  <a:schemeClr val="tx1"/>
                </a:solidFill>
              </a:rPr>
              <a:t>Продукция машиностроения, электротехническая, радиоэлектроники, приборостроения, автомобилестроения, фармацевтическая продукция, </a:t>
            </a:r>
            <a:r>
              <a:rPr lang="en-US" sz="1400" b="1" dirty="0" smtClean="0">
                <a:solidFill>
                  <a:schemeClr val="tx1"/>
                </a:solidFill>
              </a:rPr>
              <a:t>IT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ru-RU" sz="1400" b="1" dirty="0" smtClean="0">
                <a:solidFill>
                  <a:schemeClr val="tx1"/>
                </a:solidFill>
              </a:rPr>
              <a:t>Морские перевозки</a:t>
            </a:r>
          </a:p>
          <a:p>
            <a:pPr marL="342900" indent="-342900">
              <a:buAutoNum type="arabicPeriod"/>
            </a:pPr>
            <a:r>
              <a:rPr lang="ru-RU" sz="1400" b="1" dirty="0" smtClean="0">
                <a:solidFill>
                  <a:schemeClr val="tx1"/>
                </a:solidFill>
              </a:rPr>
              <a:t>Подготовка кадров в </a:t>
            </a:r>
            <a:r>
              <a:rPr lang="ru-RU" sz="1400" b="1" dirty="0" smtClean="0">
                <a:solidFill>
                  <a:schemeClr val="tx1"/>
                </a:solidFill>
              </a:rPr>
              <a:t>ВУЗах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ru-RU" sz="1400" b="1" dirty="0" smtClean="0">
                <a:solidFill>
                  <a:schemeClr val="tx1"/>
                </a:solidFill>
              </a:rPr>
              <a:t>Выполнение НИОКР</a:t>
            </a:r>
          </a:p>
          <a:p>
            <a:pPr marL="342900" indent="-342900">
              <a:buAutoNum type="arabicPeriod"/>
            </a:pPr>
            <a:r>
              <a:rPr lang="ru-RU" sz="1400" b="1" dirty="0" smtClean="0">
                <a:solidFill>
                  <a:schemeClr val="tx1"/>
                </a:solidFill>
              </a:rPr>
              <a:t>Высокотехнологичная медицинская помощь</a:t>
            </a:r>
          </a:p>
          <a:p>
            <a:pPr marL="342900" indent="-342900">
              <a:buAutoNum type="arabicPeriod"/>
            </a:pPr>
            <a:r>
              <a:rPr lang="ru-RU" sz="1400" b="1" dirty="0" smtClean="0">
                <a:solidFill>
                  <a:schemeClr val="tx1"/>
                </a:solidFill>
              </a:rPr>
              <a:t>Культурные программы и </a:t>
            </a:r>
            <a:r>
              <a:rPr lang="ru-RU" sz="1400" b="1" dirty="0" err="1" smtClean="0">
                <a:solidFill>
                  <a:schemeClr val="tx1"/>
                </a:solidFill>
              </a:rPr>
              <a:t>турпродукты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ru-RU" sz="1400" b="1" dirty="0" smtClean="0">
                <a:solidFill>
                  <a:schemeClr val="tx1"/>
                </a:solidFill>
              </a:rPr>
              <a:t>Банковские услуги</a:t>
            </a:r>
          </a:p>
          <a:p>
            <a:pPr marL="342900" indent="-342900">
              <a:buAutoNum type="arabicPeriod"/>
            </a:pPr>
            <a:r>
              <a:rPr lang="ru-RU" sz="1400" b="1" dirty="0" smtClean="0">
                <a:solidFill>
                  <a:schemeClr val="tx1"/>
                </a:solidFill>
              </a:rPr>
              <a:t>Консалтинговые услуги</a:t>
            </a:r>
          </a:p>
        </p:txBody>
      </p:sp>
    </p:spTree>
    <p:extLst>
      <p:ext uri="{BB962C8B-B14F-4D97-AF65-F5344CB8AC3E}">
        <p14:creationId xmlns="" xmlns:p14="http://schemas.microsoft.com/office/powerpoint/2010/main" val="113102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>
            <a:grpSpLocks/>
          </p:cNvGrpSpPr>
          <p:nvPr/>
        </p:nvGrpSpPr>
        <p:grpSpPr bwMode="auto">
          <a:xfrm>
            <a:off x="900000" y="720000"/>
            <a:ext cx="6416827" cy="1080001"/>
            <a:chOff x="2561359" y="2927057"/>
            <a:chExt cx="6417648" cy="820602"/>
          </a:xfrm>
        </p:grpSpPr>
        <p:sp>
          <p:nvSpPr>
            <p:cNvPr id="19" name="Text Box 57"/>
            <p:cNvSpPr txBox="1">
              <a:spLocks noChangeArrowheads="1"/>
            </p:cNvSpPr>
            <p:nvPr/>
          </p:nvSpPr>
          <p:spPr bwMode="auto">
            <a:xfrm>
              <a:off x="2831420" y="3220431"/>
              <a:ext cx="6147587" cy="233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 hangingPunct="1"/>
              <a:r>
                <a:rPr kumimoji="0" lang="ru-RU" altLang="ru-RU" b="1" dirty="0" smtClean="0">
                  <a:solidFill>
                    <a:schemeClr val="tx2"/>
                  </a:solidFill>
                </a:rPr>
                <a:t>Контакты</a:t>
              </a:r>
              <a:r>
                <a:rPr kumimoji="0" lang="en-US" altLang="ru-RU" b="1" dirty="0" smtClean="0">
                  <a:solidFill>
                    <a:schemeClr val="tx2"/>
                  </a:solidFill>
                </a:rPr>
                <a:t> </a:t>
              </a:r>
              <a:r>
                <a:rPr kumimoji="0" lang="ru-RU" altLang="ru-RU" b="1" dirty="0" smtClean="0">
                  <a:solidFill>
                    <a:schemeClr val="tx2"/>
                  </a:solidFill>
                </a:rPr>
                <a:t>ИПП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2561359" y="2927057"/>
              <a:ext cx="45725" cy="82060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104302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/>
            </a:p>
          </p:txBody>
        </p:sp>
      </p:grpSp>
      <p:sp>
        <p:nvSpPr>
          <p:cNvPr id="35843" name="Номер слайда 9"/>
          <p:cNvSpPr>
            <a:spLocks noGrp="1"/>
          </p:cNvSpPr>
          <p:nvPr>
            <p:ph type="sldNum" sz="quarter" idx="12"/>
          </p:nvPr>
        </p:nvSpPr>
        <p:spPr bwMode="auto">
          <a:solidFill>
            <a:schemeClr val="accent1"/>
          </a:solidFill>
          <a:ln>
            <a:round/>
            <a:headEnd/>
            <a:tailEnd/>
          </a:ln>
        </p:spPr>
        <p:txBody>
          <a:bodyPr/>
          <a:lstStyle/>
          <a:p>
            <a:fld id="{29224F9F-CBAE-4D75-8C28-540FEDFBACFB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35845" name="AutoShape 8" descr="Картинки по запросу Финско-Российской Торговой пала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kumimoji="0" lang="ru-RU" altLang="ru-RU"/>
          </a:p>
        </p:txBody>
      </p:sp>
      <p:sp>
        <p:nvSpPr>
          <p:cNvPr id="35846" name="AutoShape 10" descr="Картинки по запросу Финско-Российской Торговой палаты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kumimoji="0" lang="ru-RU" altLang="ru-RU"/>
          </a:p>
        </p:txBody>
      </p:sp>
      <p:grpSp>
        <p:nvGrpSpPr>
          <p:cNvPr id="3" name="Группа 3"/>
          <p:cNvGrpSpPr/>
          <p:nvPr/>
        </p:nvGrpSpPr>
        <p:grpSpPr>
          <a:xfrm>
            <a:off x="899998" y="2328823"/>
            <a:ext cx="4018365" cy="3139321"/>
            <a:chOff x="899998" y="2076495"/>
            <a:chExt cx="4018365" cy="3139321"/>
          </a:xfrm>
        </p:grpSpPr>
        <p:sp>
          <p:nvSpPr>
            <p:cNvPr id="35850" name="Прямоугольник 1"/>
            <p:cNvSpPr>
              <a:spLocks noChangeArrowheads="1"/>
            </p:cNvSpPr>
            <p:nvPr/>
          </p:nvSpPr>
          <p:spPr bwMode="auto">
            <a:xfrm>
              <a:off x="899998" y="2076495"/>
              <a:ext cx="4018365" cy="3139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>
                <a:lnSpc>
                  <a:spcPct val="90000"/>
                </a:lnSpc>
                <a:spcBef>
                  <a:spcPts val="1700"/>
                </a:spcBef>
                <a:buFont typeface="Arial" panose="020B0604020202020204" pitchFamily="34" charset="0"/>
                <a:defRPr kumimoji="1" sz="2300">
                  <a:solidFill>
                    <a:schemeClr val="tx1"/>
                  </a:solidFill>
                  <a:latin typeface="PT Sans Narrow" pitchFamily="34" charset="-52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850"/>
                </a:spcBef>
                <a:buClr>
                  <a:schemeClr val="tx2"/>
                </a:buClr>
                <a:buSzPct val="75000"/>
                <a:buFont typeface="Arial Narrow" panose="020B0606020202030204" pitchFamily="34" charset="0"/>
                <a:buChar char="▐"/>
                <a:defRPr kumimoji="1" sz="1700">
                  <a:solidFill>
                    <a:schemeClr val="tx1"/>
                  </a:solidFill>
                  <a:latin typeface="PT Sans Narrow" pitchFamily="34" charset="-52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25"/>
                </a:spcBef>
                <a:buClr>
                  <a:srgbClr val="494A4C"/>
                </a:buClr>
                <a:buFont typeface="Webdings" panose="05030102010509060703" pitchFamily="18" charset="2"/>
                <a:buChar char="4"/>
                <a:defRPr kumimoji="1" sz="1400">
                  <a:solidFill>
                    <a:schemeClr val="tx1"/>
                  </a:solidFill>
                  <a:latin typeface="PT Sans Narrow" pitchFamily="34" charset="-52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buFont typeface="Arial" panose="020B0604020202020204" pitchFamily="34" charset="0"/>
                <a:buChar char="–"/>
                <a:defRPr kumimoji="1" sz="1100">
                  <a:solidFill>
                    <a:schemeClr val="tx1"/>
                  </a:solidFill>
                  <a:latin typeface="PT Sans Narrow" pitchFamily="34" charset="-52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buFont typeface="Arial" panose="020B0604020202020204" pitchFamily="34" charset="0"/>
                <a:buChar char="»"/>
                <a:tabLst>
                  <a:tab pos="525463" algn="l"/>
                </a:tabLst>
                <a:defRPr kumimoji="1" sz="800">
                  <a:solidFill>
                    <a:schemeClr val="tx1"/>
                  </a:solidFill>
                  <a:latin typeface="PT Sans Narrow" pitchFamily="34" charset="-52"/>
                  <a:cs typeface="Arial" panose="020B0604020202020204" pitchFamily="34" charset="0"/>
                </a:defRPr>
              </a:lvl5pPr>
              <a:lvl6pPr marL="2514600" indent="-228600" defTabSz="10429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525463" algn="l"/>
                </a:tabLst>
                <a:defRPr kumimoji="1" sz="800">
                  <a:solidFill>
                    <a:schemeClr val="tx1"/>
                  </a:solidFill>
                  <a:latin typeface="PT Sans Narrow" pitchFamily="34" charset="-52"/>
                  <a:cs typeface="Arial" panose="020B0604020202020204" pitchFamily="34" charset="0"/>
                </a:defRPr>
              </a:lvl6pPr>
              <a:lvl7pPr marL="2971800" indent="-228600" defTabSz="10429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525463" algn="l"/>
                </a:tabLst>
                <a:defRPr kumimoji="1" sz="800">
                  <a:solidFill>
                    <a:schemeClr val="tx1"/>
                  </a:solidFill>
                  <a:latin typeface="PT Sans Narrow" pitchFamily="34" charset="-52"/>
                  <a:cs typeface="Arial" panose="020B0604020202020204" pitchFamily="34" charset="0"/>
                </a:defRPr>
              </a:lvl7pPr>
              <a:lvl8pPr marL="3429000" indent="-228600" defTabSz="10429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525463" algn="l"/>
                </a:tabLst>
                <a:defRPr kumimoji="1" sz="800">
                  <a:solidFill>
                    <a:schemeClr val="tx1"/>
                  </a:solidFill>
                  <a:latin typeface="PT Sans Narrow" pitchFamily="34" charset="-52"/>
                  <a:cs typeface="Arial" panose="020B0604020202020204" pitchFamily="34" charset="0"/>
                </a:defRPr>
              </a:lvl8pPr>
              <a:lvl9pPr marL="3886200" indent="-228600" defTabSz="10429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525463" algn="l"/>
                </a:tabLst>
                <a:defRPr kumimoji="1" sz="800">
                  <a:solidFill>
                    <a:schemeClr val="tx1"/>
                  </a:solidFill>
                  <a:latin typeface="PT Sans Narrow" pitchFamily="34" charset="-52"/>
                  <a:cs typeface="Arial" panose="020B0604020202020204" pitchFamily="34" charset="0"/>
                </a:defRPr>
              </a:lvl9pPr>
            </a:lstStyle>
            <a:p>
              <a:pPr marL="0" indent="1074738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kumimoji="0" lang="ru-RU" altLang="ru-RU" sz="1800" b="1" dirty="0" smtClean="0">
                  <a:latin typeface="+mj-lt"/>
                  <a:cs typeface="Times New Roman" panose="02020603050405020304" pitchFamily="18" charset="0"/>
                </a:rPr>
                <a:t>Россия, 191119,</a:t>
              </a:r>
            </a:p>
            <a:p>
              <a:pPr marL="0" indent="1074738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kumimoji="0" lang="ru-RU" altLang="ru-RU" sz="1800" b="1" dirty="0" smtClean="0">
                  <a:latin typeface="+mj-lt"/>
                  <a:cs typeface="Times New Roman" panose="02020603050405020304" pitchFamily="18" charset="0"/>
                </a:rPr>
                <a:t>Санкт-Петербург,</a:t>
              </a:r>
            </a:p>
            <a:p>
              <a:pPr marL="0" indent="1074738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kumimoji="0" lang="ru-RU" altLang="ru-RU" sz="1800" b="1" dirty="0" smtClean="0">
                  <a:latin typeface="+mj-lt"/>
                  <a:cs typeface="Times New Roman" panose="02020603050405020304" pitchFamily="18" charset="0"/>
                </a:rPr>
                <a:t>ул. Марата, </a:t>
              </a:r>
              <a:r>
                <a:rPr kumimoji="0" lang="en-US" altLang="ru-RU" sz="1800" b="1" dirty="0" smtClean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kumimoji="0" lang="ru-RU" altLang="ru-RU" sz="1800" b="1" dirty="0" smtClean="0">
                  <a:latin typeface="+mj-lt"/>
                  <a:cs typeface="Times New Roman" panose="02020603050405020304" pitchFamily="18" charset="0"/>
                </a:rPr>
                <a:t>д. 92</a:t>
              </a:r>
            </a:p>
            <a:p>
              <a:pPr marL="0" indent="1074738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kumimoji="0" lang="ru-RU" altLang="ru-RU" sz="1800" b="1" dirty="0" smtClean="0">
                  <a:latin typeface="+mj-lt"/>
                  <a:cs typeface="Times New Roman" panose="02020603050405020304" pitchFamily="18" charset="0"/>
                </a:rPr>
                <a:t> </a:t>
              </a:r>
              <a:endParaRPr kumimoji="0" lang="ru-RU" altLang="ru-RU" sz="1800" b="1" dirty="0">
                <a:latin typeface="+mj-lt"/>
                <a:cs typeface="Times New Roman" panose="02020603050405020304" pitchFamily="18" charset="0"/>
              </a:endParaRPr>
            </a:p>
            <a:p>
              <a:pPr marL="0" eaLnBrk="1" hangingPunct="1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kumimoji="0" lang="ru-RU" altLang="ru-RU" sz="1800" b="1" i="1" dirty="0" smtClean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Сайт:	</a:t>
              </a:r>
              <a:r>
                <a:rPr kumimoji="0" lang="en-US" sz="1800" b="1" i="1" dirty="0">
                  <a:solidFill>
                    <a:srgbClr val="004D41"/>
                  </a:solidFill>
                  <a:cs typeface="Times New Roman" panose="02020603050405020304" pitchFamily="18" charset="0"/>
                </a:rPr>
                <a:t>www.ipp.spb.ru</a:t>
              </a:r>
              <a:endParaRPr kumimoji="0" lang="ru-RU" sz="1800" b="1" i="1" dirty="0">
                <a:solidFill>
                  <a:srgbClr val="004D41"/>
                </a:solidFill>
                <a:cs typeface="Times New Roman" panose="02020603050405020304" pitchFamily="18" charset="0"/>
              </a:endParaRPr>
            </a:p>
            <a:p>
              <a:pPr marL="0" eaLnBrk="1" hangingPunct="1">
                <a:lnSpc>
                  <a:spcPct val="100000"/>
                </a:lnSpc>
                <a:spcBef>
                  <a:spcPct val="0"/>
                </a:spcBef>
                <a:defRPr/>
              </a:pPr>
              <a:endParaRPr kumimoji="0" lang="ru-RU" altLang="ru-RU" sz="1800" b="1" dirty="0">
                <a:solidFill>
                  <a:schemeClr val="tx2"/>
                </a:solidFill>
                <a:cs typeface="Times New Roman" pitchFamily="18" charset="0"/>
              </a:endParaRPr>
            </a:p>
            <a:p>
              <a:pPr marL="0" eaLnBrk="1" hangingPunct="1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kumimoji="0" lang="en-US" altLang="ru-RU" sz="1800" b="1" i="1" dirty="0" smtClean="0">
                  <a:solidFill>
                    <a:schemeClr val="tx2"/>
                  </a:solidFill>
                  <a:cs typeface="Times New Roman" panose="02020603050405020304" pitchFamily="18" charset="0"/>
                </a:rPr>
                <a:t>E-mail</a:t>
              </a:r>
              <a:r>
                <a:rPr kumimoji="0" lang="ru-RU" altLang="ru-RU" sz="1800" b="1" i="1" dirty="0" smtClean="0">
                  <a:solidFill>
                    <a:schemeClr val="tx2"/>
                  </a:solidFill>
                  <a:cs typeface="Times New Roman" panose="02020603050405020304" pitchFamily="18" charset="0"/>
                </a:rPr>
                <a:t>:</a:t>
              </a:r>
              <a:r>
                <a:rPr kumimoji="0" lang="en-US" altLang="ru-RU" sz="1800" b="1" i="1" dirty="0" smtClean="0">
                  <a:solidFill>
                    <a:schemeClr val="tx2"/>
                  </a:solidFill>
                  <a:cs typeface="Times New Roman" panose="02020603050405020304" pitchFamily="18" charset="0"/>
                </a:rPr>
                <a:t>	mail@ipp.spb.ru</a:t>
              </a:r>
            </a:p>
            <a:p>
              <a:pPr marL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kumimoji="0" lang="ru-RU" altLang="ru-RU" sz="1800" b="1" dirty="0" smtClean="0">
                <a:latin typeface="+mj-lt"/>
                <a:cs typeface="Times New Roman" panose="02020603050405020304" pitchFamily="18" charset="0"/>
              </a:endParaRPr>
            </a:p>
            <a:p>
              <a:pPr marL="0" indent="1074738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kumimoji="0" lang="ru-RU" altLang="ru-RU" sz="1800" b="1" dirty="0" smtClean="0">
                  <a:latin typeface="+mj-lt"/>
                  <a:cs typeface="Times New Roman" panose="02020603050405020304" pitchFamily="18" charset="0"/>
                </a:rPr>
                <a:t>+7 (812) 703</a:t>
              </a:r>
              <a:r>
                <a:rPr kumimoji="0" lang="en-US" altLang="ru-RU" sz="1800" b="1" dirty="0" smtClean="0">
                  <a:latin typeface="+mj-lt"/>
                  <a:cs typeface="Times New Roman" panose="02020603050405020304" pitchFamily="18" charset="0"/>
                </a:rPr>
                <a:t> 43 18</a:t>
              </a:r>
              <a:endParaRPr kumimoji="0" lang="ru-RU" altLang="ru-RU" sz="1800" b="1" dirty="0">
                <a:latin typeface="+mj-lt"/>
                <a:cs typeface="Times New Roman" panose="02020603050405020304" pitchFamily="18" charset="0"/>
              </a:endParaRPr>
            </a:p>
            <a:p>
              <a:pPr marL="0" indent="1074738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kumimoji="0" lang="en-US" altLang="ru-RU" sz="1800" b="1" dirty="0" smtClean="0">
                <a:latin typeface="+mj-lt"/>
                <a:cs typeface="Times New Roman" panose="02020603050405020304" pitchFamily="18" charset="0"/>
              </a:endParaRPr>
            </a:p>
            <a:p>
              <a:pPr marL="715963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kumimoji="0" lang="ru-RU" altLang="ru-RU" sz="1800" b="1" dirty="0" smtClean="0">
                <a:latin typeface="+mj-lt"/>
                <a:cs typeface="Times New Roman" panose="02020603050405020304" pitchFamily="18" charset="0"/>
                <a:hlinkClick r:id="rId2"/>
              </a:endParaRPr>
            </a:p>
          </p:txBody>
        </p:sp>
        <p:grpSp>
          <p:nvGrpSpPr>
            <p:cNvPr id="4" name="Группа 11"/>
            <p:cNvGrpSpPr>
              <a:grpSpLocks noChangeAspect="1"/>
            </p:cNvGrpSpPr>
            <p:nvPr/>
          </p:nvGrpSpPr>
          <p:grpSpPr>
            <a:xfrm>
              <a:off x="1094757" y="2361477"/>
              <a:ext cx="382325" cy="531772"/>
              <a:chOff x="2340631" y="-8238538"/>
              <a:chExt cx="4462739" cy="6207217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4" name="Сердце 3"/>
              <p:cNvSpPr>
                <a:spLocks noChangeAspect="1"/>
              </p:cNvSpPr>
              <p:nvPr/>
            </p:nvSpPr>
            <p:spPr>
              <a:xfrm>
                <a:off x="2340631" y="-8238538"/>
                <a:ext cx="4462739" cy="6207217"/>
              </a:xfrm>
              <a:custGeom>
                <a:avLst/>
                <a:gdLst>
                  <a:gd name="connsiteX0" fmla="*/ 1584176 w 3168352"/>
                  <a:gd name="connsiteY0" fmla="*/ 846094 h 3384376"/>
                  <a:gd name="connsiteX1" fmla="*/ 1584176 w 3168352"/>
                  <a:gd name="connsiteY1" fmla="*/ 3384376 h 3384376"/>
                  <a:gd name="connsiteX2" fmla="*/ 1584176 w 3168352"/>
                  <a:gd name="connsiteY2" fmla="*/ 846094 h 3384376"/>
                  <a:gd name="connsiteX0" fmla="*/ 1582558 w 3191490"/>
                  <a:gd name="connsiteY0" fmla="*/ 581705 h 4624937"/>
                  <a:gd name="connsiteX1" fmla="*/ 1601608 w 3191490"/>
                  <a:gd name="connsiteY1" fmla="*/ 4624937 h 4624937"/>
                  <a:gd name="connsiteX2" fmla="*/ 1582558 w 3191490"/>
                  <a:gd name="connsiteY2" fmla="*/ 581705 h 4624937"/>
                  <a:gd name="connsiteX0" fmla="*/ 1582558 w 3434057"/>
                  <a:gd name="connsiteY0" fmla="*/ 581705 h 4624937"/>
                  <a:gd name="connsiteX1" fmla="*/ 1601608 w 3434057"/>
                  <a:gd name="connsiteY1" fmla="*/ 4624937 h 4624937"/>
                  <a:gd name="connsiteX2" fmla="*/ 1582558 w 3434057"/>
                  <a:gd name="connsiteY2" fmla="*/ 581705 h 4624937"/>
                  <a:gd name="connsiteX0" fmla="*/ 1787409 w 3638908"/>
                  <a:gd name="connsiteY0" fmla="*/ 0 h 4043232"/>
                  <a:gd name="connsiteX1" fmla="*/ 1806459 w 3638908"/>
                  <a:gd name="connsiteY1" fmla="*/ 4043232 h 4043232"/>
                  <a:gd name="connsiteX2" fmla="*/ 1787409 w 3638908"/>
                  <a:gd name="connsiteY2" fmla="*/ 0 h 4043232"/>
                  <a:gd name="connsiteX0" fmla="*/ 1827785 w 3679284"/>
                  <a:gd name="connsiteY0" fmla="*/ 2470 h 4045702"/>
                  <a:gd name="connsiteX1" fmla="*/ 1846835 w 3679284"/>
                  <a:gd name="connsiteY1" fmla="*/ 4045702 h 4045702"/>
                  <a:gd name="connsiteX2" fmla="*/ 1827785 w 3679284"/>
                  <a:gd name="connsiteY2" fmla="*/ 2470 h 4045702"/>
                  <a:gd name="connsiteX0" fmla="*/ 1833629 w 3690913"/>
                  <a:gd name="connsiteY0" fmla="*/ 72 h 4043304"/>
                  <a:gd name="connsiteX1" fmla="*/ 1852679 w 3690913"/>
                  <a:gd name="connsiteY1" fmla="*/ 4043304 h 4043304"/>
                  <a:gd name="connsiteX2" fmla="*/ 1833629 w 3690913"/>
                  <a:gd name="connsiteY2" fmla="*/ 72 h 4043304"/>
                  <a:gd name="connsiteX0" fmla="*/ 1801722 w 3627423"/>
                  <a:gd name="connsiteY0" fmla="*/ 25 h 4043257"/>
                  <a:gd name="connsiteX1" fmla="*/ 1820772 w 3627423"/>
                  <a:gd name="connsiteY1" fmla="*/ 4043257 h 4043257"/>
                  <a:gd name="connsiteX2" fmla="*/ 1801722 w 3627423"/>
                  <a:gd name="connsiteY2" fmla="*/ 25 h 4043257"/>
                  <a:gd name="connsiteX0" fmla="*/ 1795755 w 3627480"/>
                  <a:gd name="connsiteY0" fmla="*/ 15 h 4929072"/>
                  <a:gd name="connsiteX1" fmla="*/ 1824330 w 3627480"/>
                  <a:gd name="connsiteY1" fmla="*/ 4929072 h 4929072"/>
                  <a:gd name="connsiteX2" fmla="*/ 1795755 w 3627480"/>
                  <a:gd name="connsiteY2" fmla="*/ 15 h 4929072"/>
                  <a:gd name="connsiteX0" fmla="*/ 1807700 w 3627389"/>
                  <a:gd name="connsiteY0" fmla="*/ 19 h 4490926"/>
                  <a:gd name="connsiteX1" fmla="*/ 1817225 w 3627389"/>
                  <a:gd name="connsiteY1" fmla="*/ 4490926 h 4490926"/>
                  <a:gd name="connsiteX2" fmla="*/ 1807700 w 3627389"/>
                  <a:gd name="connsiteY2" fmla="*/ 19 h 4490926"/>
                  <a:gd name="connsiteX0" fmla="*/ 1929187 w 3869764"/>
                  <a:gd name="connsiteY0" fmla="*/ 19 h 4490926"/>
                  <a:gd name="connsiteX1" fmla="*/ 1938712 w 3869764"/>
                  <a:gd name="connsiteY1" fmla="*/ 4490926 h 4490926"/>
                  <a:gd name="connsiteX2" fmla="*/ 1929187 w 3869764"/>
                  <a:gd name="connsiteY2" fmla="*/ 19 h 4490926"/>
                  <a:gd name="connsiteX0" fmla="*/ 1923510 w 3869800"/>
                  <a:gd name="connsiteY0" fmla="*/ 14 h 5033846"/>
                  <a:gd name="connsiteX1" fmla="*/ 1942560 w 3869800"/>
                  <a:gd name="connsiteY1" fmla="*/ 5033846 h 5033846"/>
                  <a:gd name="connsiteX2" fmla="*/ 1923510 w 3869800"/>
                  <a:gd name="connsiteY2" fmla="*/ 14 h 5033846"/>
                  <a:gd name="connsiteX0" fmla="*/ 1923510 w 3869800"/>
                  <a:gd name="connsiteY0" fmla="*/ 12 h 5386269"/>
                  <a:gd name="connsiteX1" fmla="*/ 1942560 w 3869800"/>
                  <a:gd name="connsiteY1" fmla="*/ 5386269 h 5386269"/>
                  <a:gd name="connsiteX2" fmla="*/ 1923510 w 3869800"/>
                  <a:gd name="connsiteY2" fmla="*/ 12 h 5386269"/>
                  <a:gd name="connsiteX0" fmla="*/ 2168744 w 4358190"/>
                  <a:gd name="connsiteY0" fmla="*/ 1 h 5386258"/>
                  <a:gd name="connsiteX1" fmla="*/ 2187794 w 4358190"/>
                  <a:gd name="connsiteY1" fmla="*/ 5386258 h 5386258"/>
                  <a:gd name="connsiteX2" fmla="*/ 2168744 w 4358190"/>
                  <a:gd name="connsiteY2" fmla="*/ 1 h 5386258"/>
                  <a:gd name="connsiteX0" fmla="*/ 2486514 w 4675961"/>
                  <a:gd name="connsiteY0" fmla="*/ 1 h 5386258"/>
                  <a:gd name="connsiteX1" fmla="*/ 2505564 w 4675961"/>
                  <a:gd name="connsiteY1" fmla="*/ 5386258 h 5386258"/>
                  <a:gd name="connsiteX2" fmla="*/ 2486514 w 4675961"/>
                  <a:gd name="connsiteY2" fmla="*/ 1 h 5386258"/>
                  <a:gd name="connsiteX0" fmla="*/ 2275486 w 4242264"/>
                  <a:gd name="connsiteY0" fmla="*/ 82 h 5386339"/>
                  <a:gd name="connsiteX1" fmla="*/ 2294536 w 4242264"/>
                  <a:gd name="connsiteY1" fmla="*/ 5386339 h 5386339"/>
                  <a:gd name="connsiteX2" fmla="*/ 2275486 w 4242264"/>
                  <a:gd name="connsiteY2" fmla="*/ 82 h 5386339"/>
                  <a:gd name="connsiteX0" fmla="*/ 2461881 w 4428659"/>
                  <a:gd name="connsiteY0" fmla="*/ 82 h 5386339"/>
                  <a:gd name="connsiteX1" fmla="*/ 2480931 w 4428659"/>
                  <a:gd name="connsiteY1" fmla="*/ 5386339 h 5386339"/>
                  <a:gd name="connsiteX2" fmla="*/ 2461881 w 4428659"/>
                  <a:gd name="connsiteY2" fmla="*/ 82 h 5386339"/>
                  <a:gd name="connsiteX0" fmla="*/ 2458708 w 4422057"/>
                  <a:gd name="connsiteY0" fmla="*/ 1 h 5386258"/>
                  <a:gd name="connsiteX1" fmla="*/ 2477758 w 4422057"/>
                  <a:gd name="connsiteY1" fmla="*/ 5386258 h 5386258"/>
                  <a:gd name="connsiteX2" fmla="*/ 2458708 w 4422057"/>
                  <a:gd name="connsiteY2" fmla="*/ 1 h 5386258"/>
                  <a:gd name="connsiteX0" fmla="*/ 2481551 w 4444900"/>
                  <a:gd name="connsiteY0" fmla="*/ 1 h 5386258"/>
                  <a:gd name="connsiteX1" fmla="*/ 2500601 w 4444900"/>
                  <a:gd name="connsiteY1" fmla="*/ 5386258 h 5386258"/>
                  <a:gd name="connsiteX2" fmla="*/ 2481551 w 4444900"/>
                  <a:gd name="connsiteY2" fmla="*/ 1 h 5386258"/>
                  <a:gd name="connsiteX0" fmla="*/ 2481551 w 4996525"/>
                  <a:gd name="connsiteY0" fmla="*/ 1 h 5386258"/>
                  <a:gd name="connsiteX1" fmla="*/ 2500601 w 4996525"/>
                  <a:gd name="connsiteY1" fmla="*/ 5386258 h 5386258"/>
                  <a:gd name="connsiteX2" fmla="*/ 2481551 w 4996525"/>
                  <a:gd name="connsiteY2" fmla="*/ 1 h 5386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96525" h="5386258">
                    <a:moveTo>
                      <a:pt x="2481551" y="1"/>
                    </a:moveTo>
                    <a:cubicBezTo>
                      <a:pt x="4366520" y="-1284"/>
                      <a:pt x="7036002" y="1996657"/>
                      <a:pt x="2500601" y="5386258"/>
                    </a:cubicBezTo>
                    <a:cubicBezTo>
                      <a:pt x="-2013472" y="1971861"/>
                      <a:pt x="596582" y="1286"/>
                      <a:pt x="2481551" y="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4302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ru-RU" sz="1200"/>
              </a:p>
            </p:txBody>
          </p:sp>
          <p:sp>
            <p:nvSpPr>
              <p:cNvPr id="15" name="Овал 14"/>
              <p:cNvSpPr/>
              <p:nvPr/>
            </p:nvSpPr>
            <p:spPr>
              <a:xfrm>
                <a:off x="3023830" y="-7454856"/>
                <a:ext cx="3096341" cy="309599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4302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ru-RU" sz="1200"/>
              </a:p>
            </p:txBody>
          </p:sp>
        </p:grpSp>
        <p:grpSp>
          <p:nvGrpSpPr>
            <p:cNvPr id="5" name="Группа 20"/>
            <p:cNvGrpSpPr>
              <a:grpSpLocks noChangeAspect="1"/>
            </p:cNvGrpSpPr>
            <p:nvPr/>
          </p:nvGrpSpPr>
          <p:grpSpPr>
            <a:xfrm rot="2098531">
              <a:off x="1314261" y="4265658"/>
              <a:ext cx="146823" cy="403373"/>
              <a:chOff x="6026417" y="2971056"/>
              <a:chExt cx="1369285" cy="3761581"/>
            </a:xfrm>
            <a:solidFill>
              <a:schemeClr val="tx2"/>
            </a:solidFill>
          </p:grpSpPr>
          <p:sp>
            <p:nvSpPr>
              <p:cNvPr id="22" name="Полилиния 21"/>
              <p:cNvSpPr/>
              <p:nvPr/>
            </p:nvSpPr>
            <p:spPr>
              <a:xfrm>
                <a:off x="6442135" y="2980482"/>
                <a:ext cx="953567" cy="3752155"/>
              </a:xfrm>
              <a:custGeom>
                <a:avLst/>
                <a:gdLst>
                  <a:gd name="connsiteX0" fmla="*/ 26353 w 721490"/>
                  <a:gd name="connsiteY0" fmla="*/ 182669 h 4096260"/>
                  <a:gd name="connsiteX1" fmla="*/ 623253 w 721490"/>
                  <a:gd name="connsiteY1" fmla="*/ 398569 h 4096260"/>
                  <a:gd name="connsiteX2" fmla="*/ 661353 w 721490"/>
                  <a:gd name="connsiteY2" fmla="*/ 3713269 h 4096260"/>
                  <a:gd name="connsiteX3" fmla="*/ 26353 w 721490"/>
                  <a:gd name="connsiteY3" fmla="*/ 3941869 h 4096260"/>
                  <a:gd name="connsiteX4" fmla="*/ 134303 w 721490"/>
                  <a:gd name="connsiteY4" fmla="*/ 2957619 h 4096260"/>
                  <a:gd name="connsiteX5" fmla="*/ 261303 w 721490"/>
                  <a:gd name="connsiteY5" fmla="*/ 2970319 h 4096260"/>
                  <a:gd name="connsiteX6" fmla="*/ 286703 w 721490"/>
                  <a:gd name="connsiteY6" fmla="*/ 1173269 h 4096260"/>
                  <a:gd name="connsiteX7" fmla="*/ 172403 w 721490"/>
                  <a:gd name="connsiteY7" fmla="*/ 1179619 h 4096260"/>
                  <a:gd name="connsiteX0" fmla="*/ 26353 w 721490"/>
                  <a:gd name="connsiteY0" fmla="*/ 96952 h 4010543"/>
                  <a:gd name="connsiteX1" fmla="*/ 623253 w 721490"/>
                  <a:gd name="connsiteY1" fmla="*/ 312852 h 4010543"/>
                  <a:gd name="connsiteX2" fmla="*/ 661353 w 721490"/>
                  <a:gd name="connsiteY2" fmla="*/ 3627552 h 4010543"/>
                  <a:gd name="connsiteX3" fmla="*/ 26353 w 721490"/>
                  <a:gd name="connsiteY3" fmla="*/ 3856152 h 4010543"/>
                  <a:gd name="connsiteX4" fmla="*/ 134303 w 721490"/>
                  <a:gd name="connsiteY4" fmla="*/ 2871902 h 4010543"/>
                  <a:gd name="connsiteX5" fmla="*/ 261303 w 721490"/>
                  <a:gd name="connsiteY5" fmla="*/ 2884602 h 4010543"/>
                  <a:gd name="connsiteX6" fmla="*/ 286703 w 721490"/>
                  <a:gd name="connsiteY6" fmla="*/ 1087552 h 4010543"/>
                  <a:gd name="connsiteX7" fmla="*/ 172403 w 721490"/>
                  <a:gd name="connsiteY7" fmla="*/ 1093902 h 4010543"/>
                  <a:gd name="connsiteX0" fmla="*/ 26353 w 712562"/>
                  <a:gd name="connsiteY0" fmla="*/ 0 h 3913591"/>
                  <a:gd name="connsiteX1" fmla="*/ 623253 w 712562"/>
                  <a:gd name="connsiteY1" fmla="*/ 215900 h 3913591"/>
                  <a:gd name="connsiteX2" fmla="*/ 661353 w 712562"/>
                  <a:gd name="connsiteY2" fmla="*/ 3530600 h 3913591"/>
                  <a:gd name="connsiteX3" fmla="*/ 26353 w 712562"/>
                  <a:gd name="connsiteY3" fmla="*/ 3759200 h 3913591"/>
                  <a:gd name="connsiteX4" fmla="*/ 134303 w 712562"/>
                  <a:gd name="connsiteY4" fmla="*/ 2774950 h 3913591"/>
                  <a:gd name="connsiteX5" fmla="*/ 261303 w 712562"/>
                  <a:gd name="connsiteY5" fmla="*/ 2787650 h 3913591"/>
                  <a:gd name="connsiteX6" fmla="*/ 286703 w 712562"/>
                  <a:gd name="connsiteY6" fmla="*/ 990600 h 3913591"/>
                  <a:gd name="connsiteX7" fmla="*/ 172403 w 712562"/>
                  <a:gd name="connsiteY7" fmla="*/ 996950 h 3913591"/>
                  <a:gd name="connsiteX0" fmla="*/ 26353 w 712562"/>
                  <a:gd name="connsiteY0" fmla="*/ 0 h 3913591"/>
                  <a:gd name="connsiteX1" fmla="*/ 623253 w 712562"/>
                  <a:gd name="connsiteY1" fmla="*/ 215900 h 3913591"/>
                  <a:gd name="connsiteX2" fmla="*/ 661353 w 712562"/>
                  <a:gd name="connsiteY2" fmla="*/ 3530600 h 3913591"/>
                  <a:gd name="connsiteX3" fmla="*/ 26353 w 712562"/>
                  <a:gd name="connsiteY3" fmla="*/ 3759200 h 3913591"/>
                  <a:gd name="connsiteX4" fmla="*/ 134303 w 712562"/>
                  <a:gd name="connsiteY4" fmla="*/ 2774950 h 3913591"/>
                  <a:gd name="connsiteX5" fmla="*/ 261303 w 712562"/>
                  <a:gd name="connsiteY5" fmla="*/ 2787650 h 3913591"/>
                  <a:gd name="connsiteX6" fmla="*/ 286703 w 712562"/>
                  <a:gd name="connsiteY6" fmla="*/ 990600 h 3913591"/>
                  <a:gd name="connsiteX7" fmla="*/ 172403 w 712562"/>
                  <a:gd name="connsiteY7" fmla="*/ 996950 h 3913591"/>
                  <a:gd name="connsiteX0" fmla="*/ 26353 w 712562"/>
                  <a:gd name="connsiteY0" fmla="*/ 0 h 3913591"/>
                  <a:gd name="connsiteX1" fmla="*/ 623253 w 712562"/>
                  <a:gd name="connsiteY1" fmla="*/ 215900 h 3913591"/>
                  <a:gd name="connsiteX2" fmla="*/ 661353 w 712562"/>
                  <a:gd name="connsiteY2" fmla="*/ 3530600 h 3913591"/>
                  <a:gd name="connsiteX3" fmla="*/ 26353 w 712562"/>
                  <a:gd name="connsiteY3" fmla="*/ 3759200 h 3913591"/>
                  <a:gd name="connsiteX4" fmla="*/ 134303 w 712562"/>
                  <a:gd name="connsiteY4" fmla="*/ 2774950 h 3913591"/>
                  <a:gd name="connsiteX5" fmla="*/ 261303 w 712562"/>
                  <a:gd name="connsiteY5" fmla="*/ 2787650 h 3913591"/>
                  <a:gd name="connsiteX6" fmla="*/ 286703 w 712562"/>
                  <a:gd name="connsiteY6" fmla="*/ 990600 h 3913591"/>
                  <a:gd name="connsiteX7" fmla="*/ 172403 w 712562"/>
                  <a:gd name="connsiteY7" fmla="*/ 996950 h 3913591"/>
                  <a:gd name="connsiteX0" fmla="*/ 26353 w 712562"/>
                  <a:gd name="connsiteY0" fmla="*/ 0 h 3792491"/>
                  <a:gd name="connsiteX1" fmla="*/ 623253 w 712562"/>
                  <a:gd name="connsiteY1" fmla="*/ 215900 h 3792491"/>
                  <a:gd name="connsiteX2" fmla="*/ 661353 w 712562"/>
                  <a:gd name="connsiteY2" fmla="*/ 3530600 h 3792491"/>
                  <a:gd name="connsiteX3" fmla="*/ 26353 w 712562"/>
                  <a:gd name="connsiteY3" fmla="*/ 3759200 h 3792491"/>
                  <a:gd name="connsiteX4" fmla="*/ 134303 w 712562"/>
                  <a:gd name="connsiteY4" fmla="*/ 2774950 h 3792491"/>
                  <a:gd name="connsiteX5" fmla="*/ 261303 w 712562"/>
                  <a:gd name="connsiteY5" fmla="*/ 2787650 h 3792491"/>
                  <a:gd name="connsiteX6" fmla="*/ 286703 w 712562"/>
                  <a:gd name="connsiteY6" fmla="*/ 990600 h 3792491"/>
                  <a:gd name="connsiteX7" fmla="*/ 172403 w 712562"/>
                  <a:gd name="connsiteY7" fmla="*/ 996950 h 3792491"/>
                  <a:gd name="connsiteX0" fmla="*/ 26353 w 864652"/>
                  <a:gd name="connsiteY0" fmla="*/ 0 h 3792491"/>
                  <a:gd name="connsiteX1" fmla="*/ 623253 w 864652"/>
                  <a:gd name="connsiteY1" fmla="*/ 215900 h 3792491"/>
                  <a:gd name="connsiteX2" fmla="*/ 661353 w 864652"/>
                  <a:gd name="connsiteY2" fmla="*/ 3530600 h 3792491"/>
                  <a:gd name="connsiteX3" fmla="*/ 26353 w 864652"/>
                  <a:gd name="connsiteY3" fmla="*/ 3759200 h 3792491"/>
                  <a:gd name="connsiteX4" fmla="*/ 134303 w 864652"/>
                  <a:gd name="connsiteY4" fmla="*/ 2774950 h 3792491"/>
                  <a:gd name="connsiteX5" fmla="*/ 261303 w 864652"/>
                  <a:gd name="connsiteY5" fmla="*/ 2787650 h 3792491"/>
                  <a:gd name="connsiteX6" fmla="*/ 286703 w 864652"/>
                  <a:gd name="connsiteY6" fmla="*/ 990600 h 3792491"/>
                  <a:gd name="connsiteX7" fmla="*/ 172403 w 864652"/>
                  <a:gd name="connsiteY7" fmla="*/ 996950 h 3792491"/>
                  <a:gd name="connsiteX0" fmla="*/ 26353 w 898838"/>
                  <a:gd name="connsiteY0" fmla="*/ 0 h 3792491"/>
                  <a:gd name="connsiteX1" fmla="*/ 623253 w 898838"/>
                  <a:gd name="connsiteY1" fmla="*/ 215900 h 3792491"/>
                  <a:gd name="connsiteX2" fmla="*/ 661353 w 898838"/>
                  <a:gd name="connsiteY2" fmla="*/ 3530600 h 3792491"/>
                  <a:gd name="connsiteX3" fmla="*/ 26353 w 898838"/>
                  <a:gd name="connsiteY3" fmla="*/ 3759200 h 3792491"/>
                  <a:gd name="connsiteX4" fmla="*/ 134303 w 898838"/>
                  <a:gd name="connsiteY4" fmla="*/ 2774950 h 3792491"/>
                  <a:gd name="connsiteX5" fmla="*/ 261303 w 898838"/>
                  <a:gd name="connsiteY5" fmla="*/ 2787650 h 3792491"/>
                  <a:gd name="connsiteX6" fmla="*/ 286703 w 898838"/>
                  <a:gd name="connsiteY6" fmla="*/ 990600 h 3792491"/>
                  <a:gd name="connsiteX7" fmla="*/ 172403 w 898838"/>
                  <a:gd name="connsiteY7" fmla="*/ 996950 h 3792491"/>
                  <a:gd name="connsiteX0" fmla="*/ 26353 w 898838"/>
                  <a:gd name="connsiteY0" fmla="*/ 0 h 3792491"/>
                  <a:gd name="connsiteX1" fmla="*/ 623253 w 898838"/>
                  <a:gd name="connsiteY1" fmla="*/ 215900 h 3792491"/>
                  <a:gd name="connsiteX2" fmla="*/ 661353 w 898838"/>
                  <a:gd name="connsiteY2" fmla="*/ 3530600 h 3792491"/>
                  <a:gd name="connsiteX3" fmla="*/ 26353 w 898838"/>
                  <a:gd name="connsiteY3" fmla="*/ 3759200 h 3792491"/>
                  <a:gd name="connsiteX4" fmla="*/ 134303 w 898838"/>
                  <a:gd name="connsiteY4" fmla="*/ 2774950 h 3792491"/>
                  <a:gd name="connsiteX5" fmla="*/ 261303 w 898838"/>
                  <a:gd name="connsiteY5" fmla="*/ 2787650 h 3792491"/>
                  <a:gd name="connsiteX6" fmla="*/ 286703 w 898838"/>
                  <a:gd name="connsiteY6" fmla="*/ 990600 h 3792491"/>
                  <a:gd name="connsiteX7" fmla="*/ 172403 w 898838"/>
                  <a:gd name="connsiteY7" fmla="*/ 996950 h 3792491"/>
                  <a:gd name="connsiteX0" fmla="*/ 26353 w 898838"/>
                  <a:gd name="connsiteY0" fmla="*/ 0 h 3759200"/>
                  <a:gd name="connsiteX1" fmla="*/ 623253 w 898838"/>
                  <a:gd name="connsiteY1" fmla="*/ 215900 h 3759200"/>
                  <a:gd name="connsiteX2" fmla="*/ 661353 w 898838"/>
                  <a:gd name="connsiteY2" fmla="*/ 3530600 h 3759200"/>
                  <a:gd name="connsiteX3" fmla="*/ 26353 w 898838"/>
                  <a:gd name="connsiteY3" fmla="*/ 3759200 h 3759200"/>
                  <a:gd name="connsiteX4" fmla="*/ 134303 w 898838"/>
                  <a:gd name="connsiteY4" fmla="*/ 2774950 h 3759200"/>
                  <a:gd name="connsiteX5" fmla="*/ 261303 w 898838"/>
                  <a:gd name="connsiteY5" fmla="*/ 2787650 h 3759200"/>
                  <a:gd name="connsiteX6" fmla="*/ 286703 w 898838"/>
                  <a:gd name="connsiteY6" fmla="*/ 990600 h 3759200"/>
                  <a:gd name="connsiteX7" fmla="*/ 172403 w 898838"/>
                  <a:gd name="connsiteY7" fmla="*/ 996950 h 3759200"/>
                  <a:gd name="connsiteX0" fmla="*/ 26353 w 898838"/>
                  <a:gd name="connsiteY0" fmla="*/ 0 h 3759200"/>
                  <a:gd name="connsiteX1" fmla="*/ 623253 w 898838"/>
                  <a:gd name="connsiteY1" fmla="*/ 215900 h 3759200"/>
                  <a:gd name="connsiteX2" fmla="*/ 661353 w 898838"/>
                  <a:gd name="connsiteY2" fmla="*/ 3530600 h 3759200"/>
                  <a:gd name="connsiteX3" fmla="*/ 26353 w 898838"/>
                  <a:gd name="connsiteY3" fmla="*/ 3759200 h 3759200"/>
                  <a:gd name="connsiteX4" fmla="*/ 134303 w 898838"/>
                  <a:gd name="connsiteY4" fmla="*/ 2774950 h 3759200"/>
                  <a:gd name="connsiteX5" fmla="*/ 261303 w 898838"/>
                  <a:gd name="connsiteY5" fmla="*/ 2787650 h 3759200"/>
                  <a:gd name="connsiteX6" fmla="*/ 286703 w 898838"/>
                  <a:gd name="connsiteY6" fmla="*/ 990600 h 3759200"/>
                  <a:gd name="connsiteX7" fmla="*/ 172403 w 898838"/>
                  <a:gd name="connsiteY7" fmla="*/ 996950 h 3759200"/>
                  <a:gd name="connsiteX0" fmla="*/ 26353 w 898838"/>
                  <a:gd name="connsiteY0" fmla="*/ 0 h 3759200"/>
                  <a:gd name="connsiteX1" fmla="*/ 623253 w 898838"/>
                  <a:gd name="connsiteY1" fmla="*/ 215900 h 3759200"/>
                  <a:gd name="connsiteX2" fmla="*/ 661353 w 898838"/>
                  <a:gd name="connsiteY2" fmla="*/ 3530600 h 3759200"/>
                  <a:gd name="connsiteX3" fmla="*/ 26353 w 898838"/>
                  <a:gd name="connsiteY3" fmla="*/ 3759200 h 3759200"/>
                  <a:gd name="connsiteX4" fmla="*/ 134303 w 898838"/>
                  <a:gd name="connsiteY4" fmla="*/ 2774950 h 3759200"/>
                  <a:gd name="connsiteX5" fmla="*/ 261303 w 898838"/>
                  <a:gd name="connsiteY5" fmla="*/ 2787650 h 3759200"/>
                  <a:gd name="connsiteX6" fmla="*/ 286703 w 898838"/>
                  <a:gd name="connsiteY6" fmla="*/ 990600 h 3759200"/>
                  <a:gd name="connsiteX7" fmla="*/ 172403 w 898838"/>
                  <a:gd name="connsiteY7" fmla="*/ 996950 h 3759200"/>
                  <a:gd name="connsiteX0" fmla="*/ 26353 w 898838"/>
                  <a:gd name="connsiteY0" fmla="*/ 0 h 3759200"/>
                  <a:gd name="connsiteX1" fmla="*/ 623253 w 898838"/>
                  <a:gd name="connsiteY1" fmla="*/ 215900 h 3759200"/>
                  <a:gd name="connsiteX2" fmla="*/ 661353 w 898838"/>
                  <a:gd name="connsiteY2" fmla="*/ 3530600 h 3759200"/>
                  <a:gd name="connsiteX3" fmla="*/ 26353 w 898838"/>
                  <a:gd name="connsiteY3" fmla="*/ 3759200 h 3759200"/>
                  <a:gd name="connsiteX4" fmla="*/ 134303 w 898838"/>
                  <a:gd name="connsiteY4" fmla="*/ 2774950 h 3759200"/>
                  <a:gd name="connsiteX5" fmla="*/ 261303 w 898838"/>
                  <a:gd name="connsiteY5" fmla="*/ 2787650 h 3759200"/>
                  <a:gd name="connsiteX6" fmla="*/ 286703 w 898838"/>
                  <a:gd name="connsiteY6" fmla="*/ 990600 h 3759200"/>
                  <a:gd name="connsiteX7" fmla="*/ 172403 w 898838"/>
                  <a:gd name="connsiteY7" fmla="*/ 996950 h 3759200"/>
                  <a:gd name="connsiteX0" fmla="*/ 26353 w 898838"/>
                  <a:gd name="connsiteY0" fmla="*/ 0 h 3759200"/>
                  <a:gd name="connsiteX1" fmla="*/ 623253 w 898838"/>
                  <a:gd name="connsiteY1" fmla="*/ 215900 h 3759200"/>
                  <a:gd name="connsiteX2" fmla="*/ 661353 w 898838"/>
                  <a:gd name="connsiteY2" fmla="*/ 3530600 h 3759200"/>
                  <a:gd name="connsiteX3" fmla="*/ 26353 w 898838"/>
                  <a:gd name="connsiteY3" fmla="*/ 3759200 h 3759200"/>
                  <a:gd name="connsiteX4" fmla="*/ 134303 w 898838"/>
                  <a:gd name="connsiteY4" fmla="*/ 2774950 h 3759200"/>
                  <a:gd name="connsiteX5" fmla="*/ 261303 w 898838"/>
                  <a:gd name="connsiteY5" fmla="*/ 2787650 h 3759200"/>
                  <a:gd name="connsiteX6" fmla="*/ 286703 w 898838"/>
                  <a:gd name="connsiteY6" fmla="*/ 990600 h 3759200"/>
                  <a:gd name="connsiteX7" fmla="*/ 172403 w 898838"/>
                  <a:gd name="connsiteY7" fmla="*/ 996950 h 3759200"/>
                  <a:gd name="connsiteX0" fmla="*/ 26353 w 898838"/>
                  <a:gd name="connsiteY0" fmla="*/ 0 h 3759200"/>
                  <a:gd name="connsiteX1" fmla="*/ 623253 w 898838"/>
                  <a:gd name="connsiteY1" fmla="*/ 215900 h 3759200"/>
                  <a:gd name="connsiteX2" fmla="*/ 661353 w 898838"/>
                  <a:gd name="connsiteY2" fmla="*/ 3530600 h 3759200"/>
                  <a:gd name="connsiteX3" fmla="*/ 26353 w 898838"/>
                  <a:gd name="connsiteY3" fmla="*/ 3759200 h 3759200"/>
                  <a:gd name="connsiteX4" fmla="*/ 134303 w 898838"/>
                  <a:gd name="connsiteY4" fmla="*/ 2774950 h 3759200"/>
                  <a:gd name="connsiteX5" fmla="*/ 261303 w 898838"/>
                  <a:gd name="connsiteY5" fmla="*/ 2787650 h 3759200"/>
                  <a:gd name="connsiteX6" fmla="*/ 286703 w 898838"/>
                  <a:gd name="connsiteY6" fmla="*/ 990600 h 3759200"/>
                  <a:gd name="connsiteX7" fmla="*/ 172403 w 898838"/>
                  <a:gd name="connsiteY7" fmla="*/ 996950 h 3759200"/>
                  <a:gd name="connsiteX0" fmla="*/ 26353 w 898838"/>
                  <a:gd name="connsiteY0" fmla="*/ 0 h 3759200"/>
                  <a:gd name="connsiteX1" fmla="*/ 623253 w 898838"/>
                  <a:gd name="connsiteY1" fmla="*/ 215900 h 3759200"/>
                  <a:gd name="connsiteX2" fmla="*/ 661353 w 898838"/>
                  <a:gd name="connsiteY2" fmla="*/ 3530600 h 3759200"/>
                  <a:gd name="connsiteX3" fmla="*/ 26353 w 898838"/>
                  <a:gd name="connsiteY3" fmla="*/ 3759200 h 3759200"/>
                  <a:gd name="connsiteX4" fmla="*/ 134303 w 898838"/>
                  <a:gd name="connsiteY4" fmla="*/ 2774950 h 3759200"/>
                  <a:gd name="connsiteX5" fmla="*/ 261303 w 898838"/>
                  <a:gd name="connsiteY5" fmla="*/ 2787650 h 3759200"/>
                  <a:gd name="connsiteX6" fmla="*/ 286703 w 898838"/>
                  <a:gd name="connsiteY6" fmla="*/ 990600 h 3759200"/>
                  <a:gd name="connsiteX7" fmla="*/ 172403 w 898838"/>
                  <a:gd name="connsiteY7" fmla="*/ 996950 h 3759200"/>
                  <a:gd name="connsiteX0" fmla="*/ 26353 w 898838"/>
                  <a:gd name="connsiteY0" fmla="*/ 0 h 3759200"/>
                  <a:gd name="connsiteX1" fmla="*/ 623253 w 898838"/>
                  <a:gd name="connsiteY1" fmla="*/ 215900 h 3759200"/>
                  <a:gd name="connsiteX2" fmla="*/ 661353 w 898838"/>
                  <a:gd name="connsiteY2" fmla="*/ 3530600 h 3759200"/>
                  <a:gd name="connsiteX3" fmla="*/ 26353 w 898838"/>
                  <a:gd name="connsiteY3" fmla="*/ 3759200 h 3759200"/>
                  <a:gd name="connsiteX4" fmla="*/ 134303 w 898838"/>
                  <a:gd name="connsiteY4" fmla="*/ 2774950 h 3759200"/>
                  <a:gd name="connsiteX5" fmla="*/ 261303 w 898838"/>
                  <a:gd name="connsiteY5" fmla="*/ 2787650 h 3759200"/>
                  <a:gd name="connsiteX6" fmla="*/ 286703 w 898838"/>
                  <a:gd name="connsiteY6" fmla="*/ 990600 h 3759200"/>
                  <a:gd name="connsiteX7" fmla="*/ 172403 w 898838"/>
                  <a:gd name="connsiteY7" fmla="*/ 996950 h 3759200"/>
                  <a:gd name="connsiteX0" fmla="*/ 26353 w 898838"/>
                  <a:gd name="connsiteY0" fmla="*/ 0 h 3759200"/>
                  <a:gd name="connsiteX1" fmla="*/ 623253 w 898838"/>
                  <a:gd name="connsiteY1" fmla="*/ 215900 h 3759200"/>
                  <a:gd name="connsiteX2" fmla="*/ 661353 w 898838"/>
                  <a:gd name="connsiteY2" fmla="*/ 3530600 h 3759200"/>
                  <a:gd name="connsiteX3" fmla="*/ 26353 w 898838"/>
                  <a:gd name="connsiteY3" fmla="*/ 3759200 h 3759200"/>
                  <a:gd name="connsiteX4" fmla="*/ 134303 w 898838"/>
                  <a:gd name="connsiteY4" fmla="*/ 2774950 h 3759200"/>
                  <a:gd name="connsiteX5" fmla="*/ 261303 w 898838"/>
                  <a:gd name="connsiteY5" fmla="*/ 2787650 h 3759200"/>
                  <a:gd name="connsiteX6" fmla="*/ 286703 w 898838"/>
                  <a:gd name="connsiteY6" fmla="*/ 990600 h 3759200"/>
                  <a:gd name="connsiteX7" fmla="*/ 172403 w 898838"/>
                  <a:gd name="connsiteY7" fmla="*/ 996950 h 3759200"/>
                  <a:gd name="connsiteX0" fmla="*/ 27823 w 900308"/>
                  <a:gd name="connsiteY0" fmla="*/ 0 h 3759200"/>
                  <a:gd name="connsiteX1" fmla="*/ 624723 w 900308"/>
                  <a:gd name="connsiteY1" fmla="*/ 215900 h 3759200"/>
                  <a:gd name="connsiteX2" fmla="*/ 662823 w 900308"/>
                  <a:gd name="connsiteY2" fmla="*/ 3530600 h 3759200"/>
                  <a:gd name="connsiteX3" fmla="*/ 27823 w 900308"/>
                  <a:gd name="connsiteY3" fmla="*/ 3759200 h 3759200"/>
                  <a:gd name="connsiteX4" fmla="*/ 123867 w 900308"/>
                  <a:gd name="connsiteY4" fmla="*/ 2777331 h 3759200"/>
                  <a:gd name="connsiteX5" fmla="*/ 262773 w 900308"/>
                  <a:gd name="connsiteY5" fmla="*/ 2787650 h 3759200"/>
                  <a:gd name="connsiteX6" fmla="*/ 288173 w 900308"/>
                  <a:gd name="connsiteY6" fmla="*/ 990600 h 3759200"/>
                  <a:gd name="connsiteX7" fmla="*/ 173873 w 900308"/>
                  <a:gd name="connsiteY7" fmla="*/ 996950 h 3759200"/>
                  <a:gd name="connsiteX0" fmla="*/ 27823 w 900308"/>
                  <a:gd name="connsiteY0" fmla="*/ 0 h 3759200"/>
                  <a:gd name="connsiteX1" fmla="*/ 624723 w 900308"/>
                  <a:gd name="connsiteY1" fmla="*/ 215900 h 3759200"/>
                  <a:gd name="connsiteX2" fmla="*/ 662823 w 900308"/>
                  <a:gd name="connsiteY2" fmla="*/ 3530600 h 3759200"/>
                  <a:gd name="connsiteX3" fmla="*/ 27823 w 900308"/>
                  <a:gd name="connsiteY3" fmla="*/ 3759200 h 3759200"/>
                  <a:gd name="connsiteX4" fmla="*/ 123867 w 900308"/>
                  <a:gd name="connsiteY4" fmla="*/ 2777331 h 3759200"/>
                  <a:gd name="connsiteX5" fmla="*/ 262773 w 900308"/>
                  <a:gd name="connsiteY5" fmla="*/ 2787650 h 3759200"/>
                  <a:gd name="connsiteX6" fmla="*/ 288173 w 900308"/>
                  <a:gd name="connsiteY6" fmla="*/ 990600 h 3759200"/>
                  <a:gd name="connsiteX7" fmla="*/ 173873 w 900308"/>
                  <a:gd name="connsiteY7" fmla="*/ 996950 h 3759200"/>
                  <a:gd name="connsiteX0" fmla="*/ 55194 w 927679"/>
                  <a:gd name="connsiteY0" fmla="*/ 0 h 3759200"/>
                  <a:gd name="connsiteX1" fmla="*/ 652094 w 927679"/>
                  <a:gd name="connsiteY1" fmla="*/ 215900 h 3759200"/>
                  <a:gd name="connsiteX2" fmla="*/ 690194 w 927679"/>
                  <a:gd name="connsiteY2" fmla="*/ 3530600 h 3759200"/>
                  <a:gd name="connsiteX3" fmla="*/ 55194 w 927679"/>
                  <a:gd name="connsiteY3" fmla="*/ 3759200 h 3759200"/>
                  <a:gd name="connsiteX4" fmla="*/ 151238 w 927679"/>
                  <a:gd name="connsiteY4" fmla="*/ 2777331 h 3759200"/>
                  <a:gd name="connsiteX5" fmla="*/ 290144 w 927679"/>
                  <a:gd name="connsiteY5" fmla="*/ 2787650 h 3759200"/>
                  <a:gd name="connsiteX6" fmla="*/ 315544 w 927679"/>
                  <a:gd name="connsiteY6" fmla="*/ 990600 h 3759200"/>
                  <a:gd name="connsiteX7" fmla="*/ 201244 w 927679"/>
                  <a:gd name="connsiteY7" fmla="*/ 996950 h 3759200"/>
                  <a:gd name="connsiteX0" fmla="*/ 55194 w 927679"/>
                  <a:gd name="connsiteY0" fmla="*/ 0 h 3759200"/>
                  <a:gd name="connsiteX1" fmla="*/ 652094 w 927679"/>
                  <a:gd name="connsiteY1" fmla="*/ 215900 h 3759200"/>
                  <a:gd name="connsiteX2" fmla="*/ 690194 w 927679"/>
                  <a:gd name="connsiteY2" fmla="*/ 3530600 h 3759200"/>
                  <a:gd name="connsiteX3" fmla="*/ 55194 w 927679"/>
                  <a:gd name="connsiteY3" fmla="*/ 3759200 h 3759200"/>
                  <a:gd name="connsiteX4" fmla="*/ 151238 w 927679"/>
                  <a:gd name="connsiteY4" fmla="*/ 2777331 h 3759200"/>
                  <a:gd name="connsiteX5" fmla="*/ 290144 w 927679"/>
                  <a:gd name="connsiteY5" fmla="*/ 2787650 h 3759200"/>
                  <a:gd name="connsiteX6" fmla="*/ 315544 w 927679"/>
                  <a:gd name="connsiteY6" fmla="*/ 990600 h 3759200"/>
                  <a:gd name="connsiteX7" fmla="*/ 201244 w 927679"/>
                  <a:gd name="connsiteY7" fmla="*/ 996950 h 3759200"/>
                  <a:gd name="connsiteX0" fmla="*/ 55194 w 927679"/>
                  <a:gd name="connsiteY0" fmla="*/ 0 h 3759200"/>
                  <a:gd name="connsiteX1" fmla="*/ 652094 w 927679"/>
                  <a:gd name="connsiteY1" fmla="*/ 215900 h 3759200"/>
                  <a:gd name="connsiteX2" fmla="*/ 690194 w 927679"/>
                  <a:gd name="connsiteY2" fmla="*/ 3530600 h 3759200"/>
                  <a:gd name="connsiteX3" fmla="*/ 55194 w 927679"/>
                  <a:gd name="connsiteY3" fmla="*/ 3759200 h 3759200"/>
                  <a:gd name="connsiteX4" fmla="*/ 151238 w 927679"/>
                  <a:gd name="connsiteY4" fmla="*/ 2777331 h 3759200"/>
                  <a:gd name="connsiteX5" fmla="*/ 290144 w 927679"/>
                  <a:gd name="connsiteY5" fmla="*/ 2787650 h 3759200"/>
                  <a:gd name="connsiteX6" fmla="*/ 315544 w 927679"/>
                  <a:gd name="connsiteY6" fmla="*/ 990600 h 3759200"/>
                  <a:gd name="connsiteX7" fmla="*/ 160763 w 927679"/>
                  <a:gd name="connsiteY7" fmla="*/ 970756 h 3759200"/>
                  <a:gd name="connsiteX0" fmla="*/ 55194 w 927679"/>
                  <a:gd name="connsiteY0" fmla="*/ 0 h 3759200"/>
                  <a:gd name="connsiteX1" fmla="*/ 652094 w 927679"/>
                  <a:gd name="connsiteY1" fmla="*/ 215900 h 3759200"/>
                  <a:gd name="connsiteX2" fmla="*/ 690194 w 927679"/>
                  <a:gd name="connsiteY2" fmla="*/ 3530600 h 3759200"/>
                  <a:gd name="connsiteX3" fmla="*/ 55194 w 927679"/>
                  <a:gd name="connsiteY3" fmla="*/ 3759200 h 3759200"/>
                  <a:gd name="connsiteX4" fmla="*/ 151238 w 927679"/>
                  <a:gd name="connsiteY4" fmla="*/ 2777331 h 3759200"/>
                  <a:gd name="connsiteX5" fmla="*/ 290144 w 927679"/>
                  <a:gd name="connsiteY5" fmla="*/ 2787650 h 3759200"/>
                  <a:gd name="connsiteX6" fmla="*/ 315544 w 927679"/>
                  <a:gd name="connsiteY6" fmla="*/ 990600 h 3759200"/>
                  <a:gd name="connsiteX7" fmla="*/ 160763 w 927679"/>
                  <a:gd name="connsiteY7" fmla="*/ 970756 h 3759200"/>
                  <a:gd name="connsiteX0" fmla="*/ 55194 w 915320"/>
                  <a:gd name="connsiteY0" fmla="*/ 0 h 3759200"/>
                  <a:gd name="connsiteX1" fmla="*/ 652094 w 915320"/>
                  <a:gd name="connsiteY1" fmla="*/ 215900 h 3759200"/>
                  <a:gd name="connsiteX2" fmla="*/ 671144 w 915320"/>
                  <a:gd name="connsiteY2" fmla="*/ 3523456 h 3759200"/>
                  <a:gd name="connsiteX3" fmla="*/ 55194 w 915320"/>
                  <a:gd name="connsiteY3" fmla="*/ 3759200 h 3759200"/>
                  <a:gd name="connsiteX4" fmla="*/ 151238 w 915320"/>
                  <a:gd name="connsiteY4" fmla="*/ 2777331 h 3759200"/>
                  <a:gd name="connsiteX5" fmla="*/ 290144 w 915320"/>
                  <a:gd name="connsiteY5" fmla="*/ 2787650 h 3759200"/>
                  <a:gd name="connsiteX6" fmla="*/ 315544 w 915320"/>
                  <a:gd name="connsiteY6" fmla="*/ 990600 h 3759200"/>
                  <a:gd name="connsiteX7" fmla="*/ 160763 w 915320"/>
                  <a:gd name="connsiteY7" fmla="*/ 970756 h 3759200"/>
                  <a:gd name="connsiteX0" fmla="*/ 55194 w 939989"/>
                  <a:gd name="connsiteY0" fmla="*/ 0 h 3759200"/>
                  <a:gd name="connsiteX1" fmla="*/ 652094 w 939989"/>
                  <a:gd name="connsiteY1" fmla="*/ 215900 h 3759200"/>
                  <a:gd name="connsiteX2" fmla="*/ 671144 w 939989"/>
                  <a:gd name="connsiteY2" fmla="*/ 3523456 h 3759200"/>
                  <a:gd name="connsiteX3" fmla="*/ 55194 w 939989"/>
                  <a:gd name="connsiteY3" fmla="*/ 3759200 h 3759200"/>
                  <a:gd name="connsiteX4" fmla="*/ 151238 w 939989"/>
                  <a:gd name="connsiteY4" fmla="*/ 2777331 h 3759200"/>
                  <a:gd name="connsiteX5" fmla="*/ 290144 w 939989"/>
                  <a:gd name="connsiteY5" fmla="*/ 2787650 h 3759200"/>
                  <a:gd name="connsiteX6" fmla="*/ 315544 w 939989"/>
                  <a:gd name="connsiteY6" fmla="*/ 990600 h 3759200"/>
                  <a:gd name="connsiteX7" fmla="*/ 160763 w 939989"/>
                  <a:gd name="connsiteY7" fmla="*/ 970756 h 3759200"/>
                  <a:gd name="connsiteX0" fmla="*/ 55194 w 932641"/>
                  <a:gd name="connsiteY0" fmla="*/ 0 h 3759200"/>
                  <a:gd name="connsiteX1" fmla="*/ 652094 w 932641"/>
                  <a:gd name="connsiteY1" fmla="*/ 215900 h 3759200"/>
                  <a:gd name="connsiteX2" fmla="*/ 671144 w 932641"/>
                  <a:gd name="connsiteY2" fmla="*/ 3523456 h 3759200"/>
                  <a:gd name="connsiteX3" fmla="*/ 55194 w 932641"/>
                  <a:gd name="connsiteY3" fmla="*/ 3759200 h 3759200"/>
                  <a:gd name="connsiteX4" fmla="*/ 151238 w 932641"/>
                  <a:gd name="connsiteY4" fmla="*/ 2777331 h 3759200"/>
                  <a:gd name="connsiteX5" fmla="*/ 290144 w 932641"/>
                  <a:gd name="connsiteY5" fmla="*/ 2787650 h 3759200"/>
                  <a:gd name="connsiteX6" fmla="*/ 315544 w 932641"/>
                  <a:gd name="connsiteY6" fmla="*/ 990600 h 3759200"/>
                  <a:gd name="connsiteX7" fmla="*/ 160763 w 932641"/>
                  <a:gd name="connsiteY7" fmla="*/ 970756 h 3759200"/>
                  <a:gd name="connsiteX0" fmla="*/ 55194 w 932641"/>
                  <a:gd name="connsiteY0" fmla="*/ 0 h 3759200"/>
                  <a:gd name="connsiteX1" fmla="*/ 652094 w 932641"/>
                  <a:gd name="connsiteY1" fmla="*/ 215900 h 3759200"/>
                  <a:gd name="connsiteX2" fmla="*/ 671144 w 932641"/>
                  <a:gd name="connsiteY2" fmla="*/ 3523456 h 3759200"/>
                  <a:gd name="connsiteX3" fmla="*/ 55194 w 932641"/>
                  <a:gd name="connsiteY3" fmla="*/ 3759200 h 3759200"/>
                  <a:gd name="connsiteX4" fmla="*/ 151238 w 932641"/>
                  <a:gd name="connsiteY4" fmla="*/ 2777331 h 3759200"/>
                  <a:gd name="connsiteX5" fmla="*/ 290144 w 932641"/>
                  <a:gd name="connsiteY5" fmla="*/ 2787650 h 3759200"/>
                  <a:gd name="connsiteX6" fmla="*/ 315544 w 932641"/>
                  <a:gd name="connsiteY6" fmla="*/ 990600 h 3759200"/>
                  <a:gd name="connsiteX7" fmla="*/ 160763 w 932641"/>
                  <a:gd name="connsiteY7" fmla="*/ 970756 h 3759200"/>
                  <a:gd name="connsiteX8" fmla="*/ 55194 w 932641"/>
                  <a:gd name="connsiteY8" fmla="*/ 0 h 3759200"/>
                  <a:gd name="connsiteX0" fmla="*/ 55194 w 932641"/>
                  <a:gd name="connsiteY0" fmla="*/ 0 h 3759200"/>
                  <a:gd name="connsiteX1" fmla="*/ 652094 w 932641"/>
                  <a:gd name="connsiteY1" fmla="*/ 215900 h 3759200"/>
                  <a:gd name="connsiteX2" fmla="*/ 671144 w 932641"/>
                  <a:gd name="connsiteY2" fmla="*/ 3523456 h 3759200"/>
                  <a:gd name="connsiteX3" fmla="*/ 55194 w 932641"/>
                  <a:gd name="connsiteY3" fmla="*/ 3759200 h 3759200"/>
                  <a:gd name="connsiteX4" fmla="*/ 151238 w 932641"/>
                  <a:gd name="connsiteY4" fmla="*/ 2777331 h 3759200"/>
                  <a:gd name="connsiteX5" fmla="*/ 290144 w 932641"/>
                  <a:gd name="connsiteY5" fmla="*/ 2787650 h 3759200"/>
                  <a:gd name="connsiteX6" fmla="*/ 315544 w 932641"/>
                  <a:gd name="connsiteY6" fmla="*/ 990600 h 3759200"/>
                  <a:gd name="connsiteX7" fmla="*/ 160763 w 932641"/>
                  <a:gd name="connsiteY7" fmla="*/ 970756 h 3759200"/>
                  <a:gd name="connsiteX8" fmla="*/ 55194 w 932641"/>
                  <a:gd name="connsiteY8" fmla="*/ 0 h 3759200"/>
                  <a:gd name="connsiteX0" fmla="*/ 76083 w 953530"/>
                  <a:gd name="connsiteY0" fmla="*/ 0 h 3759200"/>
                  <a:gd name="connsiteX1" fmla="*/ 672983 w 953530"/>
                  <a:gd name="connsiteY1" fmla="*/ 215900 h 3759200"/>
                  <a:gd name="connsiteX2" fmla="*/ 692033 w 953530"/>
                  <a:gd name="connsiteY2" fmla="*/ 3523456 h 3759200"/>
                  <a:gd name="connsiteX3" fmla="*/ 76083 w 953530"/>
                  <a:gd name="connsiteY3" fmla="*/ 3759200 h 3759200"/>
                  <a:gd name="connsiteX4" fmla="*/ 172127 w 953530"/>
                  <a:gd name="connsiteY4" fmla="*/ 2777331 h 3759200"/>
                  <a:gd name="connsiteX5" fmla="*/ 311033 w 953530"/>
                  <a:gd name="connsiteY5" fmla="*/ 2787650 h 3759200"/>
                  <a:gd name="connsiteX6" fmla="*/ 336433 w 953530"/>
                  <a:gd name="connsiteY6" fmla="*/ 990600 h 3759200"/>
                  <a:gd name="connsiteX7" fmla="*/ 181652 w 953530"/>
                  <a:gd name="connsiteY7" fmla="*/ 970756 h 3759200"/>
                  <a:gd name="connsiteX8" fmla="*/ 76083 w 953530"/>
                  <a:gd name="connsiteY8" fmla="*/ 0 h 3759200"/>
                  <a:gd name="connsiteX0" fmla="*/ 76083 w 953530"/>
                  <a:gd name="connsiteY0" fmla="*/ 0 h 3752056"/>
                  <a:gd name="connsiteX1" fmla="*/ 672983 w 953530"/>
                  <a:gd name="connsiteY1" fmla="*/ 208756 h 3752056"/>
                  <a:gd name="connsiteX2" fmla="*/ 692033 w 953530"/>
                  <a:gd name="connsiteY2" fmla="*/ 3516312 h 3752056"/>
                  <a:gd name="connsiteX3" fmla="*/ 76083 w 953530"/>
                  <a:gd name="connsiteY3" fmla="*/ 3752056 h 3752056"/>
                  <a:gd name="connsiteX4" fmla="*/ 172127 w 953530"/>
                  <a:gd name="connsiteY4" fmla="*/ 2770187 h 3752056"/>
                  <a:gd name="connsiteX5" fmla="*/ 311033 w 953530"/>
                  <a:gd name="connsiteY5" fmla="*/ 2780506 h 3752056"/>
                  <a:gd name="connsiteX6" fmla="*/ 336433 w 953530"/>
                  <a:gd name="connsiteY6" fmla="*/ 983456 h 3752056"/>
                  <a:gd name="connsiteX7" fmla="*/ 181652 w 953530"/>
                  <a:gd name="connsiteY7" fmla="*/ 963612 h 3752056"/>
                  <a:gd name="connsiteX8" fmla="*/ 76083 w 953530"/>
                  <a:gd name="connsiteY8" fmla="*/ 0 h 3752056"/>
                  <a:gd name="connsiteX0" fmla="*/ 76083 w 953530"/>
                  <a:gd name="connsiteY0" fmla="*/ 0 h 3752056"/>
                  <a:gd name="connsiteX1" fmla="*/ 672983 w 953530"/>
                  <a:gd name="connsiteY1" fmla="*/ 208756 h 3752056"/>
                  <a:gd name="connsiteX2" fmla="*/ 692033 w 953530"/>
                  <a:gd name="connsiteY2" fmla="*/ 3516312 h 3752056"/>
                  <a:gd name="connsiteX3" fmla="*/ 76083 w 953530"/>
                  <a:gd name="connsiteY3" fmla="*/ 3752056 h 3752056"/>
                  <a:gd name="connsiteX4" fmla="*/ 172127 w 953530"/>
                  <a:gd name="connsiteY4" fmla="*/ 2770187 h 3752056"/>
                  <a:gd name="connsiteX5" fmla="*/ 311033 w 953530"/>
                  <a:gd name="connsiteY5" fmla="*/ 2780506 h 3752056"/>
                  <a:gd name="connsiteX6" fmla="*/ 336433 w 953530"/>
                  <a:gd name="connsiteY6" fmla="*/ 983456 h 3752056"/>
                  <a:gd name="connsiteX7" fmla="*/ 181652 w 953530"/>
                  <a:gd name="connsiteY7" fmla="*/ 963612 h 3752056"/>
                  <a:gd name="connsiteX8" fmla="*/ 76083 w 953530"/>
                  <a:gd name="connsiteY8" fmla="*/ 0 h 3752056"/>
                  <a:gd name="connsiteX0" fmla="*/ 76083 w 953530"/>
                  <a:gd name="connsiteY0" fmla="*/ 0 h 3752056"/>
                  <a:gd name="connsiteX1" fmla="*/ 672983 w 953530"/>
                  <a:gd name="connsiteY1" fmla="*/ 208756 h 3752056"/>
                  <a:gd name="connsiteX2" fmla="*/ 692033 w 953530"/>
                  <a:gd name="connsiteY2" fmla="*/ 3516312 h 3752056"/>
                  <a:gd name="connsiteX3" fmla="*/ 76083 w 953530"/>
                  <a:gd name="connsiteY3" fmla="*/ 3752056 h 3752056"/>
                  <a:gd name="connsiteX4" fmla="*/ 172127 w 953530"/>
                  <a:gd name="connsiteY4" fmla="*/ 2770187 h 3752056"/>
                  <a:gd name="connsiteX5" fmla="*/ 311033 w 953530"/>
                  <a:gd name="connsiteY5" fmla="*/ 2780506 h 3752056"/>
                  <a:gd name="connsiteX6" fmla="*/ 336433 w 953530"/>
                  <a:gd name="connsiteY6" fmla="*/ 983456 h 3752056"/>
                  <a:gd name="connsiteX7" fmla="*/ 181652 w 953530"/>
                  <a:gd name="connsiteY7" fmla="*/ 963612 h 3752056"/>
                  <a:gd name="connsiteX8" fmla="*/ 76083 w 953530"/>
                  <a:gd name="connsiteY8" fmla="*/ 0 h 3752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53530" h="3752056">
                    <a:moveTo>
                      <a:pt x="76083" y="0"/>
                    </a:moveTo>
                    <a:cubicBezTo>
                      <a:pt x="162866" y="8995"/>
                      <a:pt x="598900" y="134673"/>
                      <a:pt x="672983" y="208756"/>
                    </a:cubicBezTo>
                    <a:cubicBezTo>
                      <a:pt x="854222" y="542396"/>
                      <a:pt x="1191566" y="2087562"/>
                      <a:pt x="692033" y="3516312"/>
                    </a:cubicBezTo>
                    <a:cubicBezTo>
                      <a:pt x="548100" y="3605212"/>
                      <a:pt x="271875" y="3700198"/>
                      <a:pt x="76083" y="3752056"/>
                    </a:cubicBezTo>
                    <a:cubicBezTo>
                      <a:pt x="-11759" y="3626114"/>
                      <a:pt x="-5143" y="3110706"/>
                      <a:pt x="172127" y="2770187"/>
                    </a:cubicBezTo>
                    <a:cubicBezTo>
                      <a:pt x="227954" y="2786856"/>
                      <a:pt x="261821" y="2787385"/>
                      <a:pt x="311033" y="2780506"/>
                    </a:cubicBezTo>
                    <a:cubicBezTo>
                      <a:pt x="581701" y="2627576"/>
                      <a:pt x="617156" y="1269206"/>
                      <a:pt x="336433" y="983456"/>
                    </a:cubicBezTo>
                    <a:cubicBezTo>
                      <a:pt x="277166" y="970756"/>
                      <a:pt x="283781" y="961231"/>
                      <a:pt x="181652" y="963612"/>
                    </a:cubicBezTo>
                    <a:cubicBezTo>
                      <a:pt x="22637" y="659077"/>
                      <a:pt x="-76846" y="306916"/>
                      <a:pt x="7608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104302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ru-RU"/>
              </a:p>
            </p:txBody>
          </p:sp>
          <p:sp>
            <p:nvSpPr>
              <p:cNvPr id="23" name="Полилиния 22"/>
              <p:cNvSpPr/>
              <p:nvPr/>
            </p:nvSpPr>
            <p:spPr>
              <a:xfrm>
                <a:off x="6026417" y="2971056"/>
                <a:ext cx="521161" cy="963763"/>
              </a:xfrm>
              <a:custGeom>
                <a:avLst/>
                <a:gdLst>
                  <a:gd name="connsiteX0" fmla="*/ 500154 w 618112"/>
                  <a:gd name="connsiteY0" fmla="*/ 0 h 977400"/>
                  <a:gd name="connsiteX1" fmla="*/ 589054 w 618112"/>
                  <a:gd name="connsiteY1" fmla="*/ 971550 h 977400"/>
                  <a:gd name="connsiteX2" fmla="*/ 55654 w 618112"/>
                  <a:gd name="connsiteY2" fmla="*/ 400050 h 977400"/>
                  <a:gd name="connsiteX3" fmla="*/ 42954 w 618112"/>
                  <a:gd name="connsiteY3" fmla="*/ 279400 h 977400"/>
                  <a:gd name="connsiteX0" fmla="*/ 500154 w 618112"/>
                  <a:gd name="connsiteY0" fmla="*/ 0 h 977400"/>
                  <a:gd name="connsiteX1" fmla="*/ 589054 w 618112"/>
                  <a:gd name="connsiteY1" fmla="*/ 971550 h 977400"/>
                  <a:gd name="connsiteX2" fmla="*/ 55654 w 618112"/>
                  <a:gd name="connsiteY2" fmla="*/ 400050 h 977400"/>
                  <a:gd name="connsiteX3" fmla="*/ 42954 w 618112"/>
                  <a:gd name="connsiteY3" fmla="*/ 279400 h 977400"/>
                  <a:gd name="connsiteX4" fmla="*/ 500154 w 618112"/>
                  <a:gd name="connsiteY4" fmla="*/ 0 h 977400"/>
                  <a:gd name="connsiteX0" fmla="*/ 501126 w 630906"/>
                  <a:gd name="connsiteY0" fmla="*/ 0 h 963238"/>
                  <a:gd name="connsiteX1" fmla="*/ 604313 w 630906"/>
                  <a:gd name="connsiteY1" fmla="*/ 957263 h 963238"/>
                  <a:gd name="connsiteX2" fmla="*/ 56626 w 630906"/>
                  <a:gd name="connsiteY2" fmla="*/ 400050 h 963238"/>
                  <a:gd name="connsiteX3" fmla="*/ 43926 w 630906"/>
                  <a:gd name="connsiteY3" fmla="*/ 279400 h 963238"/>
                  <a:gd name="connsiteX4" fmla="*/ 501126 w 630906"/>
                  <a:gd name="connsiteY4" fmla="*/ 0 h 963238"/>
                  <a:gd name="connsiteX0" fmla="*/ 501126 w 604313"/>
                  <a:gd name="connsiteY0" fmla="*/ 0 h 963238"/>
                  <a:gd name="connsiteX1" fmla="*/ 604313 w 604313"/>
                  <a:gd name="connsiteY1" fmla="*/ 957263 h 963238"/>
                  <a:gd name="connsiteX2" fmla="*/ 56626 w 604313"/>
                  <a:gd name="connsiteY2" fmla="*/ 400050 h 963238"/>
                  <a:gd name="connsiteX3" fmla="*/ 43926 w 604313"/>
                  <a:gd name="connsiteY3" fmla="*/ 279400 h 963238"/>
                  <a:gd name="connsiteX4" fmla="*/ 501126 w 604313"/>
                  <a:gd name="connsiteY4" fmla="*/ 0 h 963238"/>
                  <a:gd name="connsiteX0" fmla="*/ 501126 w 604313"/>
                  <a:gd name="connsiteY0" fmla="*/ 0 h 963238"/>
                  <a:gd name="connsiteX1" fmla="*/ 604313 w 604313"/>
                  <a:gd name="connsiteY1" fmla="*/ 957263 h 963238"/>
                  <a:gd name="connsiteX2" fmla="*/ 56626 w 604313"/>
                  <a:gd name="connsiteY2" fmla="*/ 400050 h 963238"/>
                  <a:gd name="connsiteX3" fmla="*/ 43926 w 604313"/>
                  <a:gd name="connsiteY3" fmla="*/ 279400 h 963238"/>
                  <a:gd name="connsiteX4" fmla="*/ 501126 w 604313"/>
                  <a:gd name="connsiteY4" fmla="*/ 0 h 963238"/>
                  <a:gd name="connsiteX0" fmla="*/ 501126 w 604313"/>
                  <a:gd name="connsiteY0" fmla="*/ 0 h 963238"/>
                  <a:gd name="connsiteX1" fmla="*/ 604313 w 604313"/>
                  <a:gd name="connsiteY1" fmla="*/ 957263 h 963238"/>
                  <a:gd name="connsiteX2" fmla="*/ 56626 w 604313"/>
                  <a:gd name="connsiteY2" fmla="*/ 400050 h 963238"/>
                  <a:gd name="connsiteX3" fmla="*/ 43926 w 604313"/>
                  <a:gd name="connsiteY3" fmla="*/ 279400 h 963238"/>
                  <a:gd name="connsiteX4" fmla="*/ 501126 w 604313"/>
                  <a:gd name="connsiteY4" fmla="*/ 0 h 963238"/>
                  <a:gd name="connsiteX0" fmla="*/ 457659 w 560846"/>
                  <a:gd name="connsiteY0" fmla="*/ 0 h 963691"/>
                  <a:gd name="connsiteX1" fmla="*/ 560846 w 560846"/>
                  <a:gd name="connsiteY1" fmla="*/ 957263 h 963691"/>
                  <a:gd name="connsiteX2" fmla="*/ 13159 w 560846"/>
                  <a:gd name="connsiteY2" fmla="*/ 400050 h 963691"/>
                  <a:gd name="connsiteX3" fmla="*/ 176671 w 560846"/>
                  <a:gd name="connsiteY3" fmla="*/ 36513 h 963691"/>
                  <a:gd name="connsiteX4" fmla="*/ 457659 w 560846"/>
                  <a:gd name="connsiteY4" fmla="*/ 0 h 963691"/>
                  <a:gd name="connsiteX0" fmla="*/ 280988 w 384175"/>
                  <a:gd name="connsiteY0" fmla="*/ 0 h 957298"/>
                  <a:gd name="connsiteX1" fmla="*/ 384175 w 384175"/>
                  <a:gd name="connsiteY1" fmla="*/ 957263 h 957298"/>
                  <a:gd name="connsiteX2" fmla="*/ 0 w 384175"/>
                  <a:gd name="connsiteY2" fmla="*/ 36513 h 957298"/>
                  <a:gd name="connsiteX3" fmla="*/ 280988 w 384175"/>
                  <a:gd name="connsiteY3" fmla="*/ 0 h 957298"/>
                  <a:gd name="connsiteX0" fmla="*/ 416719 w 519906"/>
                  <a:gd name="connsiteY0" fmla="*/ 0 h 957349"/>
                  <a:gd name="connsiteX1" fmla="*/ 519906 w 519906"/>
                  <a:gd name="connsiteY1" fmla="*/ 957263 h 957349"/>
                  <a:gd name="connsiteX2" fmla="*/ 0 w 519906"/>
                  <a:gd name="connsiteY2" fmla="*/ 486569 h 957349"/>
                  <a:gd name="connsiteX3" fmla="*/ 416719 w 519906"/>
                  <a:gd name="connsiteY3" fmla="*/ 0 h 957349"/>
                  <a:gd name="connsiteX0" fmla="*/ 416719 w 519906"/>
                  <a:gd name="connsiteY0" fmla="*/ 0 h 957341"/>
                  <a:gd name="connsiteX1" fmla="*/ 519906 w 519906"/>
                  <a:gd name="connsiteY1" fmla="*/ 957263 h 957341"/>
                  <a:gd name="connsiteX2" fmla="*/ 0 w 519906"/>
                  <a:gd name="connsiteY2" fmla="*/ 453232 h 957341"/>
                  <a:gd name="connsiteX3" fmla="*/ 416719 w 519906"/>
                  <a:gd name="connsiteY3" fmla="*/ 0 h 957341"/>
                  <a:gd name="connsiteX0" fmla="*/ 430204 w 533391"/>
                  <a:gd name="connsiteY0" fmla="*/ 0 h 957333"/>
                  <a:gd name="connsiteX1" fmla="*/ 533391 w 533391"/>
                  <a:gd name="connsiteY1" fmla="*/ 957263 h 957333"/>
                  <a:gd name="connsiteX2" fmla="*/ 13485 w 533391"/>
                  <a:gd name="connsiteY2" fmla="*/ 453232 h 957333"/>
                  <a:gd name="connsiteX3" fmla="*/ 430204 w 533391"/>
                  <a:gd name="connsiteY3" fmla="*/ 0 h 957333"/>
                  <a:gd name="connsiteX0" fmla="*/ 417173 w 520360"/>
                  <a:gd name="connsiteY0" fmla="*/ 0 h 957341"/>
                  <a:gd name="connsiteX1" fmla="*/ 520360 w 520360"/>
                  <a:gd name="connsiteY1" fmla="*/ 957263 h 957341"/>
                  <a:gd name="connsiteX2" fmla="*/ 454 w 520360"/>
                  <a:gd name="connsiteY2" fmla="*/ 453232 h 957341"/>
                  <a:gd name="connsiteX3" fmla="*/ 417173 w 520360"/>
                  <a:gd name="connsiteY3" fmla="*/ 0 h 957341"/>
                  <a:gd name="connsiteX0" fmla="*/ 417081 w 520268"/>
                  <a:gd name="connsiteY0" fmla="*/ 0 h 960842"/>
                  <a:gd name="connsiteX1" fmla="*/ 520268 w 520268"/>
                  <a:gd name="connsiteY1" fmla="*/ 957263 h 960842"/>
                  <a:gd name="connsiteX2" fmla="*/ 362 w 520268"/>
                  <a:gd name="connsiteY2" fmla="*/ 453232 h 960842"/>
                  <a:gd name="connsiteX3" fmla="*/ 417081 w 520268"/>
                  <a:gd name="connsiteY3" fmla="*/ 0 h 960842"/>
                  <a:gd name="connsiteX0" fmla="*/ 417012 w 520199"/>
                  <a:gd name="connsiteY0" fmla="*/ 24551 h 985393"/>
                  <a:gd name="connsiteX1" fmla="*/ 520199 w 520199"/>
                  <a:gd name="connsiteY1" fmla="*/ 981814 h 985393"/>
                  <a:gd name="connsiteX2" fmla="*/ 293 w 520199"/>
                  <a:gd name="connsiteY2" fmla="*/ 477783 h 985393"/>
                  <a:gd name="connsiteX3" fmla="*/ 417012 w 520199"/>
                  <a:gd name="connsiteY3" fmla="*/ 24551 h 985393"/>
                  <a:gd name="connsiteX0" fmla="*/ 417818 w 521005"/>
                  <a:gd name="connsiteY0" fmla="*/ 8045 h 968854"/>
                  <a:gd name="connsiteX1" fmla="*/ 521005 w 521005"/>
                  <a:gd name="connsiteY1" fmla="*/ 965308 h 968854"/>
                  <a:gd name="connsiteX2" fmla="*/ 1099 w 521005"/>
                  <a:gd name="connsiteY2" fmla="*/ 461277 h 968854"/>
                  <a:gd name="connsiteX3" fmla="*/ 417818 w 521005"/>
                  <a:gd name="connsiteY3" fmla="*/ 8045 h 968854"/>
                  <a:gd name="connsiteX0" fmla="*/ 418070 w 521257"/>
                  <a:gd name="connsiteY0" fmla="*/ 10104 h 970913"/>
                  <a:gd name="connsiteX1" fmla="*/ 521257 w 521257"/>
                  <a:gd name="connsiteY1" fmla="*/ 967367 h 970913"/>
                  <a:gd name="connsiteX2" fmla="*/ 1351 w 521257"/>
                  <a:gd name="connsiteY2" fmla="*/ 463336 h 970913"/>
                  <a:gd name="connsiteX3" fmla="*/ 418070 w 521257"/>
                  <a:gd name="connsiteY3" fmla="*/ 10104 h 970913"/>
                  <a:gd name="connsiteX0" fmla="*/ 417912 w 521099"/>
                  <a:gd name="connsiteY0" fmla="*/ 2925 h 963734"/>
                  <a:gd name="connsiteX1" fmla="*/ 521099 w 521099"/>
                  <a:gd name="connsiteY1" fmla="*/ 960188 h 963734"/>
                  <a:gd name="connsiteX2" fmla="*/ 1193 w 521099"/>
                  <a:gd name="connsiteY2" fmla="*/ 456157 h 963734"/>
                  <a:gd name="connsiteX3" fmla="*/ 417912 w 521099"/>
                  <a:gd name="connsiteY3" fmla="*/ 2925 h 963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1099" h="963734">
                    <a:moveTo>
                      <a:pt x="417912" y="2925"/>
                    </a:moveTo>
                    <a:cubicBezTo>
                      <a:pt x="335097" y="295819"/>
                      <a:pt x="331393" y="626812"/>
                      <a:pt x="521099" y="960188"/>
                    </a:cubicBezTo>
                    <a:cubicBezTo>
                      <a:pt x="474268" y="966273"/>
                      <a:pt x="25175" y="1013841"/>
                      <a:pt x="1193" y="456157"/>
                    </a:cubicBezTo>
                    <a:cubicBezTo>
                      <a:pt x="-22713" y="-99763"/>
                      <a:pt x="319488" y="13508"/>
                      <a:pt x="417912" y="29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104302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ru-RU"/>
              </a:p>
            </p:txBody>
          </p:sp>
          <p:sp>
            <p:nvSpPr>
              <p:cNvPr id="24" name="Полилиния 23"/>
              <p:cNvSpPr/>
              <p:nvPr/>
            </p:nvSpPr>
            <p:spPr>
              <a:xfrm flipV="1">
                <a:off x="6039504" y="5760026"/>
                <a:ext cx="521161" cy="963764"/>
              </a:xfrm>
              <a:custGeom>
                <a:avLst/>
                <a:gdLst>
                  <a:gd name="connsiteX0" fmla="*/ 500154 w 618112"/>
                  <a:gd name="connsiteY0" fmla="*/ 0 h 977400"/>
                  <a:gd name="connsiteX1" fmla="*/ 589054 w 618112"/>
                  <a:gd name="connsiteY1" fmla="*/ 971550 h 977400"/>
                  <a:gd name="connsiteX2" fmla="*/ 55654 w 618112"/>
                  <a:gd name="connsiteY2" fmla="*/ 400050 h 977400"/>
                  <a:gd name="connsiteX3" fmla="*/ 42954 w 618112"/>
                  <a:gd name="connsiteY3" fmla="*/ 279400 h 977400"/>
                  <a:gd name="connsiteX0" fmla="*/ 500154 w 618112"/>
                  <a:gd name="connsiteY0" fmla="*/ 0 h 977400"/>
                  <a:gd name="connsiteX1" fmla="*/ 589054 w 618112"/>
                  <a:gd name="connsiteY1" fmla="*/ 971550 h 977400"/>
                  <a:gd name="connsiteX2" fmla="*/ 55654 w 618112"/>
                  <a:gd name="connsiteY2" fmla="*/ 400050 h 977400"/>
                  <a:gd name="connsiteX3" fmla="*/ 42954 w 618112"/>
                  <a:gd name="connsiteY3" fmla="*/ 279400 h 977400"/>
                  <a:gd name="connsiteX4" fmla="*/ 500154 w 618112"/>
                  <a:gd name="connsiteY4" fmla="*/ 0 h 977400"/>
                  <a:gd name="connsiteX0" fmla="*/ 501126 w 630906"/>
                  <a:gd name="connsiteY0" fmla="*/ 0 h 963238"/>
                  <a:gd name="connsiteX1" fmla="*/ 604313 w 630906"/>
                  <a:gd name="connsiteY1" fmla="*/ 957263 h 963238"/>
                  <a:gd name="connsiteX2" fmla="*/ 56626 w 630906"/>
                  <a:gd name="connsiteY2" fmla="*/ 400050 h 963238"/>
                  <a:gd name="connsiteX3" fmla="*/ 43926 w 630906"/>
                  <a:gd name="connsiteY3" fmla="*/ 279400 h 963238"/>
                  <a:gd name="connsiteX4" fmla="*/ 501126 w 630906"/>
                  <a:gd name="connsiteY4" fmla="*/ 0 h 963238"/>
                  <a:gd name="connsiteX0" fmla="*/ 501126 w 604313"/>
                  <a:gd name="connsiteY0" fmla="*/ 0 h 963238"/>
                  <a:gd name="connsiteX1" fmla="*/ 604313 w 604313"/>
                  <a:gd name="connsiteY1" fmla="*/ 957263 h 963238"/>
                  <a:gd name="connsiteX2" fmla="*/ 56626 w 604313"/>
                  <a:gd name="connsiteY2" fmla="*/ 400050 h 963238"/>
                  <a:gd name="connsiteX3" fmla="*/ 43926 w 604313"/>
                  <a:gd name="connsiteY3" fmla="*/ 279400 h 963238"/>
                  <a:gd name="connsiteX4" fmla="*/ 501126 w 604313"/>
                  <a:gd name="connsiteY4" fmla="*/ 0 h 963238"/>
                  <a:gd name="connsiteX0" fmla="*/ 501126 w 604313"/>
                  <a:gd name="connsiteY0" fmla="*/ 0 h 963238"/>
                  <a:gd name="connsiteX1" fmla="*/ 604313 w 604313"/>
                  <a:gd name="connsiteY1" fmla="*/ 957263 h 963238"/>
                  <a:gd name="connsiteX2" fmla="*/ 56626 w 604313"/>
                  <a:gd name="connsiteY2" fmla="*/ 400050 h 963238"/>
                  <a:gd name="connsiteX3" fmla="*/ 43926 w 604313"/>
                  <a:gd name="connsiteY3" fmla="*/ 279400 h 963238"/>
                  <a:gd name="connsiteX4" fmla="*/ 501126 w 604313"/>
                  <a:gd name="connsiteY4" fmla="*/ 0 h 963238"/>
                  <a:gd name="connsiteX0" fmla="*/ 501126 w 604313"/>
                  <a:gd name="connsiteY0" fmla="*/ 0 h 963238"/>
                  <a:gd name="connsiteX1" fmla="*/ 604313 w 604313"/>
                  <a:gd name="connsiteY1" fmla="*/ 957263 h 963238"/>
                  <a:gd name="connsiteX2" fmla="*/ 56626 w 604313"/>
                  <a:gd name="connsiteY2" fmla="*/ 400050 h 963238"/>
                  <a:gd name="connsiteX3" fmla="*/ 43926 w 604313"/>
                  <a:gd name="connsiteY3" fmla="*/ 279400 h 963238"/>
                  <a:gd name="connsiteX4" fmla="*/ 501126 w 604313"/>
                  <a:gd name="connsiteY4" fmla="*/ 0 h 963238"/>
                  <a:gd name="connsiteX0" fmla="*/ 457659 w 560846"/>
                  <a:gd name="connsiteY0" fmla="*/ 0 h 963691"/>
                  <a:gd name="connsiteX1" fmla="*/ 560846 w 560846"/>
                  <a:gd name="connsiteY1" fmla="*/ 957263 h 963691"/>
                  <a:gd name="connsiteX2" fmla="*/ 13159 w 560846"/>
                  <a:gd name="connsiteY2" fmla="*/ 400050 h 963691"/>
                  <a:gd name="connsiteX3" fmla="*/ 176671 w 560846"/>
                  <a:gd name="connsiteY3" fmla="*/ 36513 h 963691"/>
                  <a:gd name="connsiteX4" fmla="*/ 457659 w 560846"/>
                  <a:gd name="connsiteY4" fmla="*/ 0 h 963691"/>
                  <a:gd name="connsiteX0" fmla="*/ 280988 w 384175"/>
                  <a:gd name="connsiteY0" fmla="*/ 0 h 957298"/>
                  <a:gd name="connsiteX1" fmla="*/ 384175 w 384175"/>
                  <a:gd name="connsiteY1" fmla="*/ 957263 h 957298"/>
                  <a:gd name="connsiteX2" fmla="*/ 0 w 384175"/>
                  <a:gd name="connsiteY2" fmla="*/ 36513 h 957298"/>
                  <a:gd name="connsiteX3" fmla="*/ 280988 w 384175"/>
                  <a:gd name="connsiteY3" fmla="*/ 0 h 957298"/>
                  <a:gd name="connsiteX0" fmla="*/ 416719 w 519906"/>
                  <a:gd name="connsiteY0" fmla="*/ 0 h 957349"/>
                  <a:gd name="connsiteX1" fmla="*/ 519906 w 519906"/>
                  <a:gd name="connsiteY1" fmla="*/ 957263 h 957349"/>
                  <a:gd name="connsiteX2" fmla="*/ 0 w 519906"/>
                  <a:gd name="connsiteY2" fmla="*/ 486569 h 957349"/>
                  <a:gd name="connsiteX3" fmla="*/ 416719 w 519906"/>
                  <a:gd name="connsiteY3" fmla="*/ 0 h 957349"/>
                  <a:gd name="connsiteX0" fmla="*/ 416719 w 519906"/>
                  <a:gd name="connsiteY0" fmla="*/ 0 h 957341"/>
                  <a:gd name="connsiteX1" fmla="*/ 519906 w 519906"/>
                  <a:gd name="connsiteY1" fmla="*/ 957263 h 957341"/>
                  <a:gd name="connsiteX2" fmla="*/ 0 w 519906"/>
                  <a:gd name="connsiteY2" fmla="*/ 453232 h 957341"/>
                  <a:gd name="connsiteX3" fmla="*/ 416719 w 519906"/>
                  <a:gd name="connsiteY3" fmla="*/ 0 h 957341"/>
                  <a:gd name="connsiteX0" fmla="*/ 430204 w 533391"/>
                  <a:gd name="connsiteY0" fmla="*/ 0 h 957333"/>
                  <a:gd name="connsiteX1" fmla="*/ 533391 w 533391"/>
                  <a:gd name="connsiteY1" fmla="*/ 957263 h 957333"/>
                  <a:gd name="connsiteX2" fmla="*/ 13485 w 533391"/>
                  <a:gd name="connsiteY2" fmla="*/ 453232 h 957333"/>
                  <a:gd name="connsiteX3" fmla="*/ 430204 w 533391"/>
                  <a:gd name="connsiteY3" fmla="*/ 0 h 957333"/>
                  <a:gd name="connsiteX0" fmla="*/ 417173 w 520360"/>
                  <a:gd name="connsiteY0" fmla="*/ 0 h 957341"/>
                  <a:gd name="connsiteX1" fmla="*/ 520360 w 520360"/>
                  <a:gd name="connsiteY1" fmla="*/ 957263 h 957341"/>
                  <a:gd name="connsiteX2" fmla="*/ 454 w 520360"/>
                  <a:gd name="connsiteY2" fmla="*/ 453232 h 957341"/>
                  <a:gd name="connsiteX3" fmla="*/ 417173 w 520360"/>
                  <a:gd name="connsiteY3" fmla="*/ 0 h 957341"/>
                  <a:gd name="connsiteX0" fmla="*/ 417081 w 520268"/>
                  <a:gd name="connsiteY0" fmla="*/ 0 h 960842"/>
                  <a:gd name="connsiteX1" fmla="*/ 520268 w 520268"/>
                  <a:gd name="connsiteY1" fmla="*/ 957263 h 960842"/>
                  <a:gd name="connsiteX2" fmla="*/ 362 w 520268"/>
                  <a:gd name="connsiteY2" fmla="*/ 453232 h 960842"/>
                  <a:gd name="connsiteX3" fmla="*/ 417081 w 520268"/>
                  <a:gd name="connsiteY3" fmla="*/ 0 h 960842"/>
                  <a:gd name="connsiteX0" fmla="*/ 417012 w 520199"/>
                  <a:gd name="connsiteY0" fmla="*/ 24551 h 985393"/>
                  <a:gd name="connsiteX1" fmla="*/ 520199 w 520199"/>
                  <a:gd name="connsiteY1" fmla="*/ 981814 h 985393"/>
                  <a:gd name="connsiteX2" fmla="*/ 293 w 520199"/>
                  <a:gd name="connsiteY2" fmla="*/ 477783 h 985393"/>
                  <a:gd name="connsiteX3" fmla="*/ 417012 w 520199"/>
                  <a:gd name="connsiteY3" fmla="*/ 24551 h 985393"/>
                  <a:gd name="connsiteX0" fmla="*/ 417818 w 521005"/>
                  <a:gd name="connsiteY0" fmla="*/ 8045 h 968854"/>
                  <a:gd name="connsiteX1" fmla="*/ 521005 w 521005"/>
                  <a:gd name="connsiteY1" fmla="*/ 965308 h 968854"/>
                  <a:gd name="connsiteX2" fmla="*/ 1099 w 521005"/>
                  <a:gd name="connsiteY2" fmla="*/ 461277 h 968854"/>
                  <a:gd name="connsiteX3" fmla="*/ 417818 w 521005"/>
                  <a:gd name="connsiteY3" fmla="*/ 8045 h 968854"/>
                  <a:gd name="connsiteX0" fmla="*/ 418070 w 521257"/>
                  <a:gd name="connsiteY0" fmla="*/ 10104 h 970913"/>
                  <a:gd name="connsiteX1" fmla="*/ 521257 w 521257"/>
                  <a:gd name="connsiteY1" fmla="*/ 967367 h 970913"/>
                  <a:gd name="connsiteX2" fmla="*/ 1351 w 521257"/>
                  <a:gd name="connsiteY2" fmla="*/ 463336 h 970913"/>
                  <a:gd name="connsiteX3" fmla="*/ 418070 w 521257"/>
                  <a:gd name="connsiteY3" fmla="*/ 10104 h 970913"/>
                  <a:gd name="connsiteX0" fmla="*/ 417912 w 521099"/>
                  <a:gd name="connsiteY0" fmla="*/ 2925 h 963734"/>
                  <a:gd name="connsiteX1" fmla="*/ 521099 w 521099"/>
                  <a:gd name="connsiteY1" fmla="*/ 960188 h 963734"/>
                  <a:gd name="connsiteX2" fmla="*/ 1193 w 521099"/>
                  <a:gd name="connsiteY2" fmla="*/ 456157 h 963734"/>
                  <a:gd name="connsiteX3" fmla="*/ 417912 w 521099"/>
                  <a:gd name="connsiteY3" fmla="*/ 2925 h 963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1099" h="963734">
                    <a:moveTo>
                      <a:pt x="417912" y="2925"/>
                    </a:moveTo>
                    <a:cubicBezTo>
                      <a:pt x="335097" y="295819"/>
                      <a:pt x="331393" y="626812"/>
                      <a:pt x="521099" y="960188"/>
                    </a:cubicBezTo>
                    <a:cubicBezTo>
                      <a:pt x="474268" y="966273"/>
                      <a:pt x="25175" y="1013841"/>
                      <a:pt x="1193" y="456157"/>
                    </a:cubicBezTo>
                    <a:cubicBezTo>
                      <a:pt x="-22713" y="-99763"/>
                      <a:pt x="319488" y="13508"/>
                      <a:pt x="417912" y="29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104302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ru-RU"/>
              </a:p>
            </p:txBody>
          </p:sp>
        </p:grpSp>
      </p:grpSp>
      <p:pic>
        <p:nvPicPr>
          <p:cNvPr id="25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98915" y="720000"/>
            <a:ext cx="1601085" cy="89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4192" y="1685311"/>
            <a:ext cx="5247524" cy="4264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1759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4c6dbe438fcb9388491e73459f762bb8f534"/>
</p:tagLst>
</file>

<file path=ppt/theme/theme1.xml><?xml version="1.0" encoding="utf-8"?>
<a:theme xmlns:a="http://schemas.openxmlformats.org/drawingml/2006/main" name="Тема Office">
  <a:themeElements>
    <a:clrScheme name="ИПП">
      <a:dk1>
        <a:srgbClr val="414042"/>
      </a:dk1>
      <a:lt1>
        <a:sysClr val="window" lastClr="FFFFFF"/>
      </a:lt1>
      <a:dk2>
        <a:srgbClr val="004D41"/>
      </a:dk2>
      <a:lt2>
        <a:srgbClr val="D1D3D4"/>
      </a:lt2>
      <a:accent1>
        <a:srgbClr val="C1D4C1"/>
      </a:accent1>
      <a:accent2>
        <a:srgbClr val="C8CA79"/>
      </a:accent2>
      <a:accent3>
        <a:srgbClr val="939497"/>
      </a:accent3>
      <a:accent4>
        <a:srgbClr val="414042"/>
      </a:accent4>
      <a:accent5>
        <a:srgbClr val="C06E00"/>
      </a:accent5>
      <a:accent6>
        <a:srgbClr val="C00000"/>
      </a:accent6>
      <a:hlink>
        <a:srgbClr val="0000FF"/>
      </a:hlink>
      <a:folHlink>
        <a:srgbClr val="800080"/>
      </a:folHlink>
    </a:clrScheme>
    <a:fontScheme name="ЛМВЛ">
      <a:majorFont>
        <a:latin typeface="PT Sans"/>
        <a:ea typeface=""/>
        <a:cs typeface=""/>
      </a:majorFont>
      <a:minorFont>
        <a:latin typeface="PT Sans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7612</TotalTime>
  <Words>457</Words>
  <Application>Microsoft Office PowerPoint</Application>
  <PresentationFormat>Произвольный</PresentationFormat>
  <Paragraphs>140</Paragraphs>
  <Slides>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РАУД_ИПП</dc:title>
  <dc:creator>ipp.spb.ru</dc:creator>
  <cp:lastModifiedBy>buldakova</cp:lastModifiedBy>
  <cp:revision>806</cp:revision>
  <cp:lastPrinted>2017-03-03T10:33:33Z</cp:lastPrinted>
  <dcterms:created xsi:type="dcterms:W3CDTF">2016-03-30T22:50:39Z</dcterms:created>
  <dcterms:modified xsi:type="dcterms:W3CDTF">2017-03-28T15:07:05Z</dcterms:modified>
</cp:coreProperties>
</file>